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32"/>
  </p:notesMasterIdLst>
  <p:sldIdLst>
    <p:sldId id="256" r:id="rId2"/>
    <p:sldId id="257" r:id="rId3"/>
    <p:sldId id="259" r:id="rId4"/>
    <p:sldId id="263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62" r:id="rId13"/>
    <p:sldId id="267" r:id="rId14"/>
    <p:sldId id="279" r:id="rId15"/>
    <p:sldId id="269" r:id="rId16"/>
    <p:sldId id="260" r:id="rId17"/>
    <p:sldId id="284" r:id="rId18"/>
    <p:sldId id="285" r:id="rId19"/>
    <p:sldId id="286" r:id="rId20"/>
    <p:sldId id="265" r:id="rId21"/>
    <p:sldId id="282" r:id="rId22"/>
    <p:sldId id="266" r:id="rId23"/>
    <p:sldId id="280" r:id="rId24"/>
    <p:sldId id="281" r:id="rId25"/>
    <p:sldId id="270" r:id="rId26"/>
    <p:sldId id="289" r:id="rId27"/>
    <p:sldId id="264" r:id="rId28"/>
    <p:sldId id="290" r:id="rId29"/>
    <p:sldId id="288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191"/>
  </p:normalViewPr>
  <p:slideViewPr>
    <p:cSldViewPr snapToGrid="0" snapToObjects="1">
      <p:cViewPr varScale="1">
        <p:scale>
          <a:sx n="78" d="100"/>
          <a:sy n="78" d="100"/>
        </p:scale>
        <p:origin x="17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49AEC-6E3F-D743-A741-43E2FC1554C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E09D75-2C57-7843-85A0-00C44FB49D26}">
      <dgm:prSet/>
      <dgm:spPr/>
      <dgm:t>
        <a:bodyPr/>
        <a:lstStyle/>
        <a:p>
          <a:r>
            <a:rPr lang="en-US" dirty="0"/>
            <a:t>1800’s</a:t>
          </a:r>
        </a:p>
      </dgm:t>
    </dgm:pt>
    <dgm:pt modelId="{855215A6-B20C-6046-87B3-BCE9D74C263D}" type="parTrans" cxnId="{D84954B9-4574-AA4A-BE1D-DAF5F110EC71}">
      <dgm:prSet/>
      <dgm:spPr/>
      <dgm:t>
        <a:bodyPr/>
        <a:lstStyle/>
        <a:p>
          <a:endParaRPr lang="en-US"/>
        </a:p>
      </dgm:t>
    </dgm:pt>
    <dgm:pt modelId="{11A2E280-1881-2C45-9088-2B28ABDFA2EA}" type="sibTrans" cxnId="{D84954B9-4574-AA4A-BE1D-DAF5F110EC71}">
      <dgm:prSet/>
      <dgm:spPr/>
      <dgm:t>
        <a:bodyPr/>
        <a:lstStyle/>
        <a:p>
          <a:endParaRPr lang="en-US"/>
        </a:p>
      </dgm:t>
    </dgm:pt>
    <dgm:pt modelId="{A24A7C42-732F-234B-8303-8D30713D5DE6}">
      <dgm:prSet/>
      <dgm:spPr/>
      <dgm:t>
        <a:bodyPr/>
        <a:lstStyle/>
        <a:p>
          <a:r>
            <a:rPr lang="en-US" dirty="0"/>
            <a:t>1920’s</a:t>
          </a:r>
        </a:p>
      </dgm:t>
    </dgm:pt>
    <dgm:pt modelId="{982C7DF3-BC85-FA40-A65D-B62925476780}" type="parTrans" cxnId="{41BD0A7D-9D5E-DC4A-98BF-A08C437990EF}">
      <dgm:prSet/>
      <dgm:spPr/>
      <dgm:t>
        <a:bodyPr/>
        <a:lstStyle/>
        <a:p>
          <a:endParaRPr lang="en-US"/>
        </a:p>
      </dgm:t>
    </dgm:pt>
    <dgm:pt modelId="{D26BE3B9-63EE-D047-9A8E-19257A490B92}" type="sibTrans" cxnId="{41BD0A7D-9D5E-DC4A-98BF-A08C437990EF}">
      <dgm:prSet/>
      <dgm:spPr/>
      <dgm:t>
        <a:bodyPr/>
        <a:lstStyle/>
        <a:p>
          <a:endParaRPr lang="en-US"/>
        </a:p>
      </dgm:t>
    </dgm:pt>
    <dgm:pt modelId="{0B686812-2E57-1043-8C68-B0E150E9315E}">
      <dgm:prSet/>
      <dgm:spPr/>
      <dgm:t>
        <a:bodyPr/>
        <a:lstStyle/>
        <a:p>
          <a:r>
            <a:rPr lang="en-US" dirty="0"/>
            <a:t>1970’s and 1980’s</a:t>
          </a:r>
        </a:p>
      </dgm:t>
    </dgm:pt>
    <dgm:pt modelId="{E4312BD4-8485-F841-8FE4-A971B3EB95F3}" type="parTrans" cxnId="{7828B55B-5B60-1040-9DBF-1237798FFC1F}">
      <dgm:prSet/>
      <dgm:spPr/>
      <dgm:t>
        <a:bodyPr/>
        <a:lstStyle/>
        <a:p>
          <a:endParaRPr lang="en-US"/>
        </a:p>
      </dgm:t>
    </dgm:pt>
    <dgm:pt modelId="{BA1C9444-20D4-EF44-9C67-96D10CB8959B}" type="sibTrans" cxnId="{7828B55B-5B60-1040-9DBF-1237798FFC1F}">
      <dgm:prSet/>
      <dgm:spPr/>
      <dgm:t>
        <a:bodyPr/>
        <a:lstStyle/>
        <a:p>
          <a:endParaRPr lang="en-US"/>
        </a:p>
      </dgm:t>
    </dgm:pt>
    <dgm:pt modelId="{E6EF96D5-0D3D-DC40-AB7B-DE7B920E3C36}">
      <dgm:prSet/>
      <dgm:spPr/>
      <dgm:t>
        <a:bodyPr/>
        <a:lstStyle/>
        <a:p>
          <a:r>
            <a:rPr lang="en-US" dirty="0"/>
            <a:t>Late 1980’s</a:t>
          </a:r>
        </a:p>
      </dgm:t>
    </dgm:pt>
    <dgm:pt modelId="{394C936F-7D6B-EE4A-84B9-4D947C5D34AF}" type="parTrans" cxnId="{5D10DFDB-738C-E64D-AD94-A74EF35374CC}">
      <dgm:prSet/>
      <dgm:spPr/>
      <dgm:t>
        <a:bodyPr/>
        <a:lstStyle/>
        <a:p>
          <a:endParaRPr lang="en-US"/>
        </a:p>
      </dgm:t>
    </dgm:pt>
    <dgm:pt modelId="{EB27C7D8-94EA-C74C-996D-857970D6EB2F}" type="sibTrans" cxnId="{5D10DFDB-738C-E64D-AD94-A74EF35374CC}">
      <dgm:prSet/>
      <dgm:spPr/>
      <dgm:t>
        <a:bodyPr/>
        <a:lstStyle/>
        <a:p>
          <a:endParaRPr lang="en-US"/>
        </a:p>
      </dgm:t>
    </dgm:pt>
    <dgm:pt modelId="{98717EFA-0D3C-154A-A156-880F6305231B}">
      <dgm:prSet/>
      <dgm:spPr/>
      <dgm:t>
        <a:bodyPr/>
        <a:lstStyle/>
        <a:p>
          <a:r>
            <a:rPr lang="en-US" dirty="0"/>
            <a:t>1991 (WWW)</a:t>
          </a:r>
        </a:p>
      </dgm:t>
    </dgm:pt>
    <dgm:pt modelId="{DAB3F0F2-9DBD-284B-A3EF-D6987E175165}" type="parTrans" cxnId="{3EB7DF4F-2B10-B148-BCEE-4D993B16EC2C}">
      <dgm:prSet/>
      <dgm:spPr/>
      <dgm:t>
        <a:bodyPr/>
        <a:lstStyle/>
        <a:p>
          <a:endParaRPr lang="en-US"/>
        </a:p>
      </dgm:t>
    </dgm:pt>
    <dgm:pt modelId="{FBAC1BD9-8FDB-8E43-9A6D-FF64ACC5C189}" type="sibTrans" cxnId="{3EB7DF4F-2B10-B148-BCEE-4D993B16EC2C}">
      <dgm:prSet/>
      <dgm:spPr/>
      <dgm:t>
        <a:bodyPr/>
        <a:lstStyle/>
        <a:p>
          <a:endParaRPr lang="en-US"/>
        </a:p>
      </dgm:t>
    </dgm:pt>
    <dgm:pt modelId="{550A73EB-329D-5A43-91D7-873CE4A9AC2F}" type="pres">
      <dgm:prSet presAssocID="{03549AEC-6E3F-D743-A741-43E2FC1554C8}" presName="Name0" presStyleCnt="0">
        <dgm:presLayoutVars>
          <dgm:dir/>
          <dgm:resizeHandles val="exact"/>
        </dgm:presLayoutVars>
      </dgm:prSet>
      <dgm:spPr/>
    </dgm:pt>
    <dgm:pt modelId="{7EBA66DF-867B-094A-BE43-922CFDD89F17}" type="pres">
      <dgm:prSet presAssocID="{10E09D75-2C57-7843-85A0-00C44FB49D26}" presName="node" presStyleLbl="node1" presStyleIdx="0" presStyleCnt="5">
        <dgm:presLayoutVars>
          <dgm:bulletEnabled val="1"/>
        </dgm:presLayoutVars>
      </dgm:prSet>
      <dgm:spPr/>
    </dgm:pt>
    <dgm:pt modelId="{CF1B7D82-7D52-4741-B3DF-DAAE1B4AEC33}" type="pres">
      <dgm:prSet presAssocID="{11A2E280-1881-2C45-9088-2B28ABDFA2EA}" presName="sibTrans" presStyleCnt="0"/>
      <dgm:spPr/>
    </dgm:pt>
    <dgm:pt modelId="{5E7A33F0-7D23-2E45-B996-18A72F932BE5}" type="pres">
      <dgm:prSet presAssocID="{A24A7C42-732F-234B-8303-8D30713D5DE6}" presName="node" presStyleLbl="node1" presStyleIdx="1" presStyleCnt="5">
        <dgm:presLayoutVars>
          <dgm:bulletEnabled val="1"/>
        </dgm:presLayoutVars>
      </dgm:prSet>
      <dgm:spPr/>
    </dgm:pt>
    <dgm:pt modelId="{A3892216-1B1A-8C42-8195-91B5D9DF3E77}" type="pres">
      <dgm:prSet presAssocID="{D26BE3B9-63EE-D047-9A8E-19257A490B92}" presName="sibTrans" presStyleCnt="0"/>
      <dgm:spPr/>
    </dgm:pt>
    <dgm:pt modelId="{6E457168-A37B-F145-95B2-1A02959DA46E}" type="pres">
      <dgm:prSet presAssocID="{0B686812-2E57-1043-8C68-B0E150E9315E}" presName="node" presStyleLbl="node1" presStyleIdx="2" presStyleCnt="5">
        <dgm:presLayoutVars>
          <dgm:bulletEnabled val="1"/>
        </dgm:presLayoutVars>
      </dgm:prSet>
      <dgm:spPr/>
    </dgm:pt>
    <dgm:pt modelId="{785F46AB-1A41-D947-A533-D5A7EDD64731}" type="pres">
      <dgm:prSet presAssocID="{BA1C9444-20D4-EF44-9C67-96D10CB8959B}" presName="sibTrans" presStyleCnt="0"/>
      <dgm:spPr/>
    </dgm:pt>
    <dgm:pt modelId="{1DAF1F5D-E63A-E944-BD28-EF6A08C872AC}" type="pres">
      <dgm:prSet presAssocID="{E6EF96D5-0D3D-DC40-AB7B-DE7B920E3C36}" presName="node" presStyleLbl="node1" presStyleIdx="3" presStyleCnt="5">
        <dgm:presLayoutVars>
          <dgm:bulletEnabled val="1"/>
        </dgm:presLayoutVars>
      </dgm:prSet>
      <dgm:spPr/>
    </dgm:pt>
    <dgm:pt modelId="{6CA33473-01B3-4B45-913F-87D9DAB72AFE}" type="pres">
      <dgm:prSet presAssocID="{EB27C7D8-94EA-C74C-996D-857970D6EB2F}" presName="sibTrans" presStyleCnt="0"/>
      <dgm:spPr/>
    </dgm:pt>
    <dgm:pt modelId="{9F757572-6CA3-8548-834A-A910902849D5}" type="pres">
      <dgm:prSet presAssocID="{98717EFA-0D3C-154A-A156-880F6305231B}" presName="node" presStyleLbl="node1" presStyleIdx="4" presStyleCnt="5">
        <dgm:presLayoutVars>
          <dgm:bulletEnabled val="1"/>
        </dgm:presLayoutVars>
      </dgm:prSet>
      <dgm:spPr/>
    </dgm:pt>
  </dgm:ptLst>
  <dgm:cxnLst>
    <dgm:cxn modelId="{1F918C0C-D730-D244-8D8F-8AB426AC832A}" type="presOf" srcId="{03549AEC-6E3F-D743-A741-43E2FC1554C8}" destId="{550A73EB-329D-5A43-91D7-873CE4A9AC2F}" srcOrd="0" destOrd="0" presId="urn:microsoft.com/office/officeart/2005/8/layout/hList6"/>
    <dgm:cxn modelId="{91FF1812-79BE-2041-AA45-DEAB31E6E347}" type="presOf" srcId="{98717EFA-0D3C-154A-A156-880F6305231B}" destId="{9F757572-6CA3-8548-834A-A910902849D5}" srcOrd="0" destOrd="0" presId="urn:microsoft.com/office/officeart/2005/8/layout/hList6"/>
    <dgm:cxn modelId="{69A4DF1F-149B-AB41-A17C-1B2E9E5A68CA}" type="presOf" srcId="{A24A7C42-732F-234B-8303-8D30713D5DE6}" destId="{5E7A33F0-7D23-2E45-B996-18A72F932BE5}" srcOrd="0" destOrd="0" presId="urn:microsoft.com/office/officeart/2005/8/layout/hList6"/>
    <dgm:cxn modelId="{6F8BBE27-C63B-F849-9F09-A61B2C399BEB}" type="presOf" srcId="{10E09D75-2C57-7843-85A0-00C44FB49D26}" destId="{7EBA66DF-867B-094A-BE43-922CFDD89F17}" srcOrd="0" destOrd="0" presId="urn:microsoft.com/office/officeart/2005/8/layout/hList6"/>
    <dgm:cxn modelId="{7828B55B-5B60-1040-9DBF-1237798FFC1F}" srcId="{03549AEC-6E3F-D743-A741-43E2FC1554C8}" destId="{0B686812-2E57-1043-8C68-B0E150E9315E}" srcOrd="2" destOrd="0" parTransId="{E4312BD4-8485-F841-8FE4-A971B3EB95F3}" sibTransId="{BA1C9444-20D4-EF44-9C67-96D10CB8959B}"/>
    <dgm:cxn modelId="{3EB7DF4F-2B10-B148-BCEE-4D993B16EC2C}" srcId="{03549AEC-6E3F-D743-A741-43E2FC1554C8}" destId="{98717EFA-0D3C-154A-A156-880F6305231B}" srcOrd="4" destOrd="0" parTransId="{DAB3F0F2-9DBD-284B-A3EF-D6987E175165}" sibTransId="{FBAC1BD9-8FDB-8E43-9A6D-FF64ACC5C189}"/>
    <dgm:cxn modelId="{41BD0A7D-9D5E-DC4A-98BF-A08C437990EF}" srcId="{03549AEC-6E3F-D743-A741-43E2FC1554C8}" destId="{A24A7C42-732F-234B-8303-8D30713D5DE6}" srcOrd="1" destOrd="0" parTransId="{982C7DF3-BC85-FA40-A65D-B62925476780}" sibTransId="{D26BE3B9-63EE-D047-9A8E-19257A490B92}"/>
    <dgm:cxn modelId="{AB0B0498-2D3E-0B42-B5A4-E963BFE94788}" type="presOf" srcId="{0B686812-2E57-1043-8C68-B0E150E9315E}" destId="{6E457168-A37B-F145-95B2-1A02959DA46E}" srcOrd="0" destOrd="0" presId="urn:microsoft.com/office/officeart/2005/8/layout/hList6"/>
    <dgm:cxn modelId="{925805B0-3EE4-0843-BF4C-D11AA17D970E}" type="presOf" srcId="{E6EF96D5-0D3D-DC40-AB7B-DE7B920E3C36}" destId="{1DAF1F5D-E63A-E944-BD28-EF6A08C872AC}" srcOrd="0" destOrd="0" presId="urn:microsoft.com/office/officeart/2005/8/layout/hList6"/>
    <dgm:cxn modelId="{D84954B9-4574-AA4A-BE1D-DAF5F110EC71}" srcId="{03549AEC-6E3F-D743-A741-43E2FC1554C8}" destId="{10E09D75-2C57-7843-85A0-00C44FB49D26}" srcOrd="0" destOrd="0" parTransId="{855215A6-B20C-6046-87B3-BCE9D74C263D}" sibTransId="{11A2E280-1881-2C45-9088-2B28ABDFA2EA}"/>
    <dgm:cxn modelId="{5D10DFDB-738C-E64D-AD94-A74EF35374CC}" srcId="{03549AEC-6E3F-D743-A741-43E2FC1554C8}" destId="{E6EF96D5-0D3D-DC40-AB7B-DE7B920E3C36}" srcOrd="3" destOrd="0" parTransId="{394C936F-7D6B-EE4A-84B9-4D947C5D34AF}" sibTransId="{EB27C7D8-94EA-C74C-996D-857970D6EB2F}"/>
    <dgm:cxn modelId="{25C4E727-2B10-A044-A3E1-1A08BCFF504F}" type="presParOf" srcId="{550A73EB-329D-5A43-91D7-873CE4A9AC2F}" destId="{7EBA66DF-867B-094A-BE43-922CFDD89F17}" srcOrd="0" destOrd="0" presId="urn:microsoft.com/office/officeart/2005/8/layout/hList6"/>
    <dgm:cxn modelId="{5E319EFB-7B24-354B-8271-18178C2E04CB}" type="presParOf" srcId="{550A73EB-329D-5A43-91D7-873CE4A9AC2F}" destId="{CF1B7D82-7D52-4741-B3DF-DAAE1B4AEC33}" srcOrd="1" destOrd="0" presId="urn:microsoft.com/office/officeart/2005/8/layout/hList6"/>
    <dgm:cxn modelId="{C2D35340-BEB2-4F4C-A6EF-C2C849905DB9}" type="presParOf" srcId="{550A73EB-329D-5A43-91D7-873CE4A9AC2F}" destId="{5E7A33F0-7D23-2E45-B996-18A72F932BE5}" srcOrd="2" destOrd="0" presId="urn:microsoft.com/office/officeart/2005/8/layout/hList6"/>
    <dgm:cxn modelId="{FCC43F77-DD23-374C-AC04-1A22EE047F25}" type="presParOf" srcId="{550A73EB-329D-5A43-91D7-873CE4A9AC2F}" destId="{A3892216-1B1A-8C42-8195-91B5D9DF3E77}" srcOrd="3" destOrd="0" presId="urn:microsoft.com/office/officeart/2005/8/layout/hList6"/>
    <dgm:cxn modelId="{513D8371-3BB9-B24A-9D9B-F1E7C8C7A430}" type="presParOf" srcId="{550A73EB-329D-5A43-91D7-873CE4A9AC2F}" destId="{6E457168-A37B-F145-95B2-1A02959DA46E}" srcOrd="4" destOrd="0" presId="urn:microsoft.com/office/officeart/2005/8/layout/hList6"/>
    <dgm:cxn modelId="{764ADD2D-FEF1-DA4E-885B-DA2AF537AC90}" type="presParOf" srcId="{550A73EB-329D-5A43-91D7-873CE4A9AC2F}" destId="{785F46AB-1A41-D947-A533-D5A7EDD64731}" srcOrd="5" destOrd="0" presId="urn:microsoft.com/office/officeart/2005/8/layout/hList6"/>
    <dgm:cxn modelId="{8F33E3DF-B1E3-4847-8EF4-2BE5D8F5F584}" type="presParOf" srcId="{550A73EB-329D-5A43-91D7-873CE4A9AC2F}" destId="{1DAF1F5D-E63A-E944-BD28-EF6A08C872AC}" srcOrd="6" destOrd="0" presId="urn:microsoft.com/office/officeart/2005/8/layout/hList6"/>
    <dgm:cxn modelId="{0FFF615F-87BF-FC4C-BAB2-C16F3F158CDB}" type="presParOf" srcId="{550A73EB-329D-5A43-91D7-873CE4A9AC2F}" destId="{6CA33473-01B3-4B45-913F-87D9DAB72AFE}" srcOrd="7" destOrd="0" presId="urn:microsoft.com/office/officeart/2005/8/layout/hList6"/>
    <dgm:cxn modelId="{BC3482E9-5BA6-154F-AB2F-DD505B571D9C}" type="presParOf" srcId="{550A73EB-329D-5A43-91D7-873CE4A9AC2F}" destId="{9F757572-6CA3-8548-834A-A910902849D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F4BC8-84B7-45F0-A0A2-34E5386E5A66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D990CDA1-F29F-4D11-B9AC-4BB2471179FF}">
      <dgm:prSet/>
      <dgm:spPr/>
      <dgm:t>
        <a:bodyPr/>
        <a:lstStyle/>
        <a:p>
          <a:r>
            <a:rPr lang="en-US" dirty="0"/>
            <a:t>Learning Curve</a:t>
          </a:r>
        </a:p>
      </dgm:t>
    </dgm:pt>
    <dgm:pt modelId="{26045B87-8EB2-4600-B710-8EC22E687845}" type="parTrans" cxnId="{A1ED3928-9655-42EB-9446-D470481CBB0E}">
      <dgm:prSet/>
      <dgm:spPr/>
      <dgm:t>
        <a:bodyPr/>
        <a:lstStyle/>
        <a:p>
          <a:endParaRPr lang="en-US"/>
        </a:p>
      </dgm:t>
    </dgm:pt>
    <dgm:pt modelId="{5AAF6380-7D51-4A98-85BA-1BFA2135416F}" type="sibTrans" cxnId="{A1ED3928-9655-42EB-9446-D470481CBB0E}">
      <dgm:prSet/>
      <dgm:spPr/>
      <dgm:t>
        <a:bodyPr/>
        <a:lstStyle/>
        <a:p>
          <a:endParaRPr lang="en-US"/>
        </a:p>
      </dgm:t>
    </dgm:pt>
    <dgm:pt modelId="{B8BAE98A-EFD8-4A47-9BC5-9A81D764BC89}">
      <dgm:prSet/>
      <dgm:spPr/>
      <dgm:t>
        <a:bodyPr/>
        <a:lstStyle/>
        <a:p>
          <a:r>
            <a:rPr lang="en-US" dirty="0"/>
            <a:t>Access</a:t>
          </a:r>
        </a:p>
      </dgm:t>
    </dgm:pt>
    <dgm:pt modelId="{C1F7996D-2523-455E-B414-90AB28242969}" type="parTrans" cxnId="{D93EAE12-5656-4531-A79B-F7E7DD3A9060}">
      <dgm:prSet/>
      <dgm:spPr/>
      <dgm:t>
        <a:bodyPr/>
        <a:lstStyle/>
        <a:p>
          <a:endParaRPr lang="en-US"/>
        </a:p>
      </dgm:t>
    </dgm:pt>
    <dgm:pt modelId="{F3BE3339-3EE2-4D09-AF86-CF0EC13B4B3A}" type="sibTrans" cxnId="{D93EAE12-5656-4531-A79B-F7E7DD3A9060}">
      <dgm:prSet/>
      <dgm:spPr/>
      <dgm:t>
        <a:bodyPr/>
        <a:lstStyle/>
        <a:p>
          <a:endParaRPr lang="en-US"/>
        </a:p>
      </dgm:t>
    </dgm:pt>
    <dgm:pt modelId="{7C678AF1-2831-4112-84FC-F2174D166ABA}">
      <dgm:prSet/>
      <dgm:spPr/>
      <dgm:t>
        <a:bodyPr/>
        <a:lstStyle/>
        <a:p>
          <a:r>
            <a:rPr lang="en-US" dirty="0"/>
            <a:t>Feedback</a:t>
          </a:r>
        </a:p>
      </dgm:t>
    </dgm:pt>
    <dgm:pt modelId="{E22A62E9-F4CB-4D5B-9FA8-26E4D03DFABD}" type="parTrans" cxnId="{9B3D256B-4D07-4B79-8506-FAC74B5A0CDB}">
      <dgm:prSet/>
      <dgm:spPr/>
      <dgm:t>
        <a:bodyPr/>
        <a:lstStyle/>
        <a:p>
          <a:endParaRPr lang="en-US"/>
        </a:p>
      </dgm:t>
    </dgm:pt>
    <dgm:pt modelId="{45E1BD19-1044-4933-BCAB-AFCE051F5127}" type="sibTrans" cxnId="{9B3D256B-4D07-4B79-8506-FAC74B5A0CDB}">
      <dgm:prSet/>
      <dgm:spPr/>
      <dgm:t>
        <a:bodyPr/>
        <a:lstStyle/>
        <a:p>
          <a:endParaRPr lang="en-US"/>
        </a:p>
      </dgm:t>
    </dgm:pt>
    <dgm:pt modelId="{677CABAE-F7B5-41DA-93EB-22CFB6265AF1}">
      <dgm:prSet/>
      <dgm:spPr/>
      <dgm:t>
        <a:bodyPr/>
        <a:lstStyle/>
        <a:p>
          <a:r>
            <a:rPr lang="en-US" dirty="0"/>
            <a:t>Faculty Workload</a:t>
          </a:r>
        </a:p>
      </dgm:t>
    </dgm:pt>
    <dgm:pt modelId="{5DD0345E-7EBA-4194-9C59-19CE2CB0D437}" type="parTrans" cxnId="{2AEEB18A-B8DD-4E0D-B177-122DB5A5A448}">
      <dgm:prSet/>
      <dgm:spPr/>
      <dgm:t>
        <a:bodyPr/>
        <a:lstStyle/>
        <a:p>
          <a:endParaRPr lang="en-US"/>
        </a:p>
      </dgm:t>
    </dgm:pt>
    <dgm:pt modelId="{1B13DB61-E004-4994-9CCB-EDE02F52E355}" type="sibTrans" cxnId="{2AEEB18A-B8DD-4E0D-B177-122DB5A5A448}">
      <dgm:prSet/>
      <dgm:spPr/>
      <dgm:t>
        <a:bodyPr/>
        <a:lstStyle/>
        <a:p>
          <a:endParaRPr lang="en-US"/>
        </a:p>
      </dgm:t>
    </dgm:pt>
    <dgm:pt modelId="{523CF794-AD74-4046-8A07-93B950D36A02}">
      <dgm:prSet/>
      <dgm:spPr/>
      <dgm:t>
        <a:bodyPr/>
        <a:lstStyle/>
        <a:p>
          <a:r>
            <a:rPr lang="en-US" dirty="0"/>
            <a:t>Community</a:t>
          </a:r>
        </a:p>
      </dgm:t>
    </dgm:pt>
    <dgm:pt modelId="{B243E661-4C3F-41A5-9DC8-414F8B1DD67C}" type="parTrans" cxnId="{17668EFC-0E02-40F8-801D-2F09501D9F9D}">
      <dgm:prSet/>
      <dgm:spPr/>
      <dgm:t>
        <a:bodyPr/>
        <a:lstStyle/>
        <a:p>
          <a:endParaRPr lang="en-US"/>
        </a:p>
      </dgm:t>
    </dgm:pt>
    <dgm:pt modelId="{8C75E400-71F9-43B7-B72E-BEB678480603}" type="sibTrans" cxnId="{17668EFC-0E02-40F8-801D-2F09501D9F9D}">
      <dgm:prSet/>
      <dgm:spPr/>
      <dgm:t>
        <a:bodyPr/>
        <a:lstStyle/>
        <a:p>
          <a:endParaRPr lang="en-US"/>
        </a:p>
      </dgm:t>
    </dgm:pt>
    <dgm:pt modelId="{FAEB5CA3-096E-4565-8428-6D7CBDA79823}">
      <dgm:prSet/>
      <dgm:spPr/>
      <dgm:t>
        <a:bodyPr/>
        <a:lstStyle/>
        <a:p>
          <a:r>
            <a:rPr lang="en-US" dirty="0"/>
            <a:t>Presence</a:t>
          </a:r>
        </a:p>
      </dgm:t>
    </dgm:pt>
    <dgm:pt modelId="{E8456AC4-D401-485D-82E9-D60DEF785305}" type="parTrans" cxnId="{6893D8A6-4FEE-4814-AEE1-C495303D3E50}">
      <dgm:prSet/>
      <dgm:spPr/>
      <dgm:t>
        <a:bodyPr/>
        <a:lstStyle/>
        <a:p>
          <a:endParaRPr lang="en-US"/>
        </a:p>
      </dgm:t>
    </dgm:pt>
    <dgm:pt modelId="{0723F4F5-FDD5-4730-B538-C4BA497AF671}" type="sibTrans" cxnId="{6893D8A6-4FEE-4814-AEE1-C495303D3E50}">
      <dgm:prSet/>
      <dgm:spPr/>
      <dgm:t>
        <a:bodyPr/>
        <a:lstStyle/>
        <a:p>
          <a:endParaRPr lang="en-US"/>
        </a:p>
      </dgm:t>
    </dgm:pt>
    <dgm:pt modelId="{FE1A78E2-CB40-4977-9C08-BB4E280F7E5C}">
      <dgm:prSet/>
      <dgm:spPr/>
      <dgm:t>
        <a:bodyPr/>
        <a:lstStyle/>
        <a:p>
          <a:r>
            <a:rPr lang="en-US" dirty="0"/>
            <a:t>Discussion Boards </a:t>
          </a:r>
        </a:p>
      </dgm:t>
    </dgm:pt>
    <dgm:pt modelId="{AD35478C-B440-4D34-BF74-811FDDEF0DAC}" type="parTrans" cxnId="{37A51F53-5AB8-424A-8DC1-DD5595B41B60}">
      <dgm:prSet/>
      <dgm:spPr/>
      <dgm:t>
        <a:bodyPr/>
        <a:lstStyle/>
        <a:p>
          <a:endParaRPr lang="en-US"/>
        </a:p>
      </dgm:t>
    </dgm:pt>
    <dgm:pt modelId="{76D8E9C1-993A-40D8-AC5B-047E0352AF3D}" type="sibTrans" cxnId="{37A51F53-5AB8-424A-8DC1-DD5595B41B60}">
      <dgm:prSet/>
      <dgm:spPr/>
      <dgm:t>
        <a:bodyPr/>
        <a:lstStyle/>
        <a:p>
          <a:endParaRPr lang="en-US"/>
        </a:p>
      </dgm:t>
    </dgm:pt>
    <dgm:pt modelId="{0E898696-7C72-954A-B02B-FEA38FF155FE}" type="pres">
      <dgm:prSet presAssocID="{503F4BC8-84B7-45F0-A0A2-34E5386E5A66}" presName="diagram" presStyleCnt="0">
        <dgm:presLayoutVars>
          <dgm:dir/>
          <dgm:resizeHandles val="exact"/>
        </dgm:presLayoutVars>
      </dgm:prSet>
      <dgm:spPr/>
    </dgm:pt>
    <dgm:pt modelId="{856F21C3-29CF-2E48-9FC6-FEC8DCD15AAE}" type="pres">
      <dgm:prSet presAssocID="{D990CDA1-F29F-4D11-B9AC-4BB2471179FF}" presName="node" presStyleLbl="node1" presStyleIdx="0" presStyleCnt="7">
        <dgm:presLayoutVars>
          <dgm:bulletEnabled val="1"/>
        </dgm:presLayoutVars>
      </dgm:prSet>
      <dgm:spPr/>
    </dgm:pt>
    <dgm:pt modelId="{1069E5E5-9A82-9E49-BAE7-E8A44670141E}" type="pres">
      <dgm:prSet presAssocID="{5AAF6380-7D51-4A98-85BA-1BFA2135416F}" presName="sibTrans" presStyleCnt="0"/>
      <dgm:spPr/>
    </dgm:pt>
    <dgm:pt modelId="{AF709123-5635-6E40-BC01-7971BEAFF6C6}" type="pres">
      <dgm:prSet presAssocID="{B8BAE98A-EFD8-4A47-9BC5-9A81D764BC89}" presName="node" presStyleLbl="node1" presStyleIdx="1" presStyleCnt="7">
        <dgm:presLayoutVars>
          <dgm:bulletEnabled val="1"/>
        </dgm:presLayoutVars>
      </dgm:prSet>
      <dgm:spPr/>
    </dgm:pt>
    <dgm:pt modelId="{2018C168-DD91-4645-AF98-773F7FD5D434}" type="pres">
      <dgm:prSet presAssocID="{F3BE3339-3EE2-4D09-AF86-CF0EC13B4B3A}" presName="sibTrans" presStyleCnt="0"/>
      <dgm:spPr/>
    </dgm:pt>
    <dgm:pt modelId="{52E10619-3CA5-9C4A-8DB6-98596FADD797}" type="pres">
      <dgm:prSet presAssocID="{7C678AF1-2831-4112-84FC-F2174D166ABA}" presName="node" presStyleLbl="node1" presStyleIdx="2" presStyleCnt="7">
        <dgm:presLayoutVars>
          <dgm:bulletEnabled val="1"/>
        </dgm:presLayoutVars>
      </dgm:prSet>
      <dgm:spPr/>
    </dgm:pt>
    <dgm:pt modelId="{BBEF3317-D362-2F44-845B-49599B2DBEED}" type="pres">
      <dgm:prSet presAssocID="{45E1BD19-1044-4933-BCAB-AFCE051F5127}" presName="sibTrans" presStyleCnt="0"/>
      <dgm:spPr/>
    </dgm:pt>
    <dgm:pt modelId="{A8F35D6F-A450-BC4F-AFEC-0F6E59E7E1DC}" type="pres">
      <dgm:prSet presAssocID="{677CABAE-F7B5-41DA-93EB-22CFB6265AF1}" presName="node" presStyleLbl="node1" presStyleIdx="3" presStyleCnt="7">
        <dgm:presLayoutVars>
          <dgm:bulletEnabled val="1"/>
        </dgm:presLayoutVars>
      </dgm:prSet>
      <dgm:spPr/>
    </dgm:pt>
    <dgm:pt modelId="{C3882844-E762-CA4B-8529-CD598A6B02C8}" type="pres">
      <dgm:prSet presAssocID="{1B13DB61-E004-4994-9CCB-EDE02F52E355}" presName="sibTrans" presStyleCnt="0"/>
      <dgm:spPr/>
    </dgm:pt>
    <dgm:pt modelId="{56D4D1CA-6637-3343-8A54-9BF5A3323691}" type="pres">
      <dgm:prSet presAssocID="{523CF794-AD74-4046-8A07-93B950D36A02}" presName="node" presStyleLbl="node1" presStyleIdx="4" presStyleCnt="7">
        <dgm:presLayoutVars>
          <dgm:bulletEnabled val="1"/>
        </dgm:presLayoutVars>
      </dgm:prSet>
      <dgm:spPr/>
    </dgm:pt>
    <dgm:pt modelId="{7BDCA71E-3BEF-2A4D-B09E-8589D9CE9D7B}" type="pres">
      <dgm:prSet presAssocID="{8C75E400-71F9-43B7-B72E-BEB678480603}" presName="sibTrans" presStyleCnt="0"/>
      <dgm:spPr/>
    </dgm:pt>
    <dgm:pt modelId="{D45DB208-D2C2-2647-B0E5-26FD3568F76C}" type="pres">
      <dgm:prSet presAssocID="{FAEB5CA3-096E-4565-8428-6D7CBDA79823}" presName="node" presStyleLbl="node1" presStyleIdx="5" presStyleCnt="7">
        <dgm:presLayoutVars>
          <dgm:bulletEnabled val="1"/>
        </dgm:presLayoutVars>
      </dgm:prSet>
      <dgm:spPr/>
    </dgm:pt>
    <dgm:pt modelId="{F17A8BE7-81D6-6F48-997C-0F273BC257C0}" type="pres">
      <dgm:prSet presAssocID="{0723F4F5-FDD5-4730-B538-C4BA497AF671}" presName="sibTrans" presStyleCnt="0"/>
      <dgm:spPr/>
    </dgm:pt>
    <dgm:pt modelId="{91B97D60-C712-484E-86D1-AFDFE6706088}" type="pres">
      <dgm:prSet presAssocID="{FE1A78E2-CB40-4977-9C08-BB4E280F7E5C}" presName="node" presStyleLbl="node1" presStyleIdx="6" presStyleCnt="7">
        <dgm:presLayoutVars>
          <dgm:bulletEnabled val="1"/>
        </dgm:presLayoutVars>
      </dgm:prSet>
      <dgm:spPr/>
    </dgm:pt>
  </dgm:ptLst>
  <dgm:cxnLst>
    <dgm:cxn modelId="{D93EAE12-5656-4531-A79B-F7E7DD3A9060}" srcId="{503F4BC8-84B7-45F0-A0A2-34E5386E5A66}" destId="{B8BAE98A-EFD8-4A47-9BC5-9A81D764BC89}" srcOrd="1" destOrd="0" parTransId="{C1F7996D-2523-455E-B414-90AB28242969}" sibTransId="{F3BE3339-3EE2-4D09-AF86-CF0EC13B4B3A}"/>
    <dgm:cxn modelId="{0338961D-A867-F34F-82FB-32132FFF6FAA}" type="presOf" srcId="{D990CDA1-F29F-4D11-B9AC-4BB2471179FF}" destId="{856F21C3-29CF-2E48-9FC6-FEC8DCD15AAE}" srcOrd="0" destOrd="0" presId="urn:microsoft.com/office/officeart/2005/8/layout/default"/>
    <dgm:cxn modelId="{61C34C23-7143-B84B-A245-52803C1D58D2}" type="presOf" srcId="{B8BAE98A-EFD8-4A47-9BC5-9A81D764BC89}" destId="{AF709123-5635-6E40-BC01-7971BEAFF6C6}" srcOrd="0" destOrd="0" presId="urn:microsoft.com/office/officeart/2005/8/layout/default"/>
    <dgm:cxn modelId="{A1ED3928-9655-42EB-9446-D470481CBB0E}" srcId="{503F4BC8-84B7-45F0-A0A2-34E5386E5A66}" destId="{D990CDA1-F29F-4D11-B9AC-4BB2471179FF}" srcOrd="0" destOrd="0" parTransId="{26045B87-8EB2-4600-B710-8EC22E687845}" sibTransId="{5AAF6380-7D51-4A98-85BA-1BFA2135416F}"/>
    <dgm:cxn modelId="{74E9CD2F-E976-5248-9F15-AE044A7D7743}" type="presOf" srcId="{503F4BC8-84B7-45F0-A0A2-34E5386E5A66}" destId="{0E898696-7C72-954A-B02B-FEA38FF155FE}" srcOrd="0" destOrd="0" presId="urn:microsoft.com/office/officeart/2005/8/layout/default"/>
    <dgm:cxn modelId="{9B3D256B-4D07-4B79-8506-FAC74B5A0CDB}" srcId="{503F4BC8-84B7-45F0-A0A2-34E5386E5A66}" destId="{7C678AF1-2831-4112-84FC-F2174D166ABA}" srcOrd="2" destOrd="0" parTransId="{E22A62E9-F4CB-4D5B-9FA8-26E4D03DFABD}" sibTransId="{45E1BD19-1044-4933-BCAB-AFCE051F5127}"/>
    <dgm:cxn modelId="{08D5616E-F96F-D847-8C0E-9C7D28850C08}" type="presOf" srcId="{523CF794-AD74-4046-8A07-93B950D36A02}" destId="{56D4D1CA-6637-3343-8A54-9BF5A3323691}" srcOrd="0" destOrd="0" presId="urn:microsoft.com/office/officeart/2005/8/layout/default"/>
    <dgm:cxn modelId="{37A51F53-5AB8-424A-8DC1-DD5595B41B60}" srcId="{503F4BC8-84B7-45F0-A0A2-34E5386E5A66}" destId="{FE1A78E2-CB40-4977-9C08-BB4E280F7E5C}" srcOrd="6" destOrd="0" parTransId="{AD35478C-B440-4D34-BF74-811FDDEF0DAC}" sibTransId="{76D8E9C1-993A-40D8-AC5B-047E0352AF3D}"/>
    <dgm:cxn modelId="{5E09FD89-C63E-124C-B3A5-0B36F09A451D}" type="presOf" srcId="{FE1A78E2-CB40-4977-9C08-BB4E280F7E5C}" destId="{91B97D60-C712-484E-86D1-AFDFE6706088}" srcOrd="0" destOrd="0" presId="urn:microsoft.com/office/officeart/2005/8/layout/default"/>
    <dgm:cxn modelId="{2AEEB18A-B8DD-4E0D-B177-122DB5A5A448}" srcId="{503F4BC8-84B7-45F0-A0A2-34E5386E5A66}" destId="{677CABAE-F7B5-41DA-93EB-22CFB6265AF1}" srcOrd="3" destOrd="0" parTransId="{5DD0345E-7EBA-4194-9C59-19CE2CB0D437}" sibTransId="{1B13DB61-E004-4994-9CCB-EDE02F52E355}"/>
    <dgm:cxn modelId="{9BACD291-196C-DF48-9EE2-D55779AE041D}" type="presOf" srcId="{FAEB5CA3-096E-4565-8428-6D7CBDA79823}" destId="{D45DB208-D2C2-2647-B0E5-26FD3568F76C}" srcOrd="0" destOrd="0" presId="urn:microsoft.com/office/officeart/2005/8/layout/default"/>
    <dgm:cxn modelId="{6893D8A6-4FEE-4814-AEE1-C495303D3E50}" srcId="{503F4BC8-84B7-45F0-A0A2-34E5386E5A66}" destId="{FAEB5CA3-096E-4565-8428-6D7CBDA79823}" srcOrd="5" destOrd="0" parTransId="{E8456AC4-D401-485D-82E9-D60DEF785305}" sibTransId="{0723F4F5-FDD5-4730-B538-C4BA497AF671}"/>
    <dgm:cxn modelId="{3B4FFFD8-14C0-144F-AB38-C2D8C86D9D09}" type="presOf" srcId="{677CABAE-F7B5-41DA-93EB-22CFB6265AF1}" destId="{A8F35D6F-A450-BC4F-AFEC-0F6E59E7E1DC}" srcOrd="0" destOrd="0" presId="urn:microsoft.com/office/officeart/2005/8/layout/default"/>
    <dgm:cxn modelId="{17668EFC-0E02-40F8-801D-2F09501D9F9D}" srcId="{503F4BC8-84B7-45F0-A0A2-34E5386E5A66}" destId="{523CF794-AD74-4046-8A07-93B950D36A02}" srcOrd="4" destOrd="0" parTransId="{B243E661-4C3F-41A5-9DC8-414F8B1DD67C}" sibTransId="{8C75E400-71F9-43B7-B72E-BEB678480603}"/>
    <dgm:cxn modelId="{2A0580FD-497F-8340-BC55-CAAEA3DEE8F8}" type="presOf" srcId="{7C678AF1-2831-4112-84FC-F2174D166ABA}" destId="{52E10619-3CA5-9C4A-8DB6-98596FADD797}" srcOrd="0" destOrd="0" presId="urn:microsoft.com/office/officeart/2005/8/layout/default"/>
    <dgm:cxn modelId="{EBA48089-7C70-E54A-8FE1-FF69622DB333}" type="presParOf" srcId="{0E898696-7C72-954A-B02B-FEA38FF155FE}" destId="{856F21C3-29CF-2E48-9FC6-FEC8DCD15AAE}" srcOrd="0" destOrd="0" presId="urn:microsoft.com/office/officeart/2005/8/layout/default"/>
    <dgm:cxn modelId="{2F6818A5-045F-134A-B161-F341529426CB}" type="presParOf" srcId="{0E898696-7C72-954A-B02B-FEA38FF155FE}" destId="{1069E5E5-9A82-9E49-BAE7-E8A44670141E}" srcOrd="1" destOrd="0" presId="urn:microsoft.com/office/officeart/2005/8/layout/default"/>
    <dgm:cxn modelId="{205DD925-1D12-F44B-82BD-C69420A49942}" type="presParOf" srcId="{0E898696-7C72-954A-B02B-FEA38FF155FE}" destId="{AF709123-5635-6E40-BC01-7971BEAFF6C6}" srcOrd="2" destOrd="0" presId="urn:microsoft.com/office/officeart/2005/8/layout/default"/>
    <dgm:cxn modelId="{42A06C4B-5298-844E-BA63-9E749F7F9E64}" type="presParOf" srcId="{0E898696-7C72-954A-B02B-FEA38FF155FE}" destId="{2018C168-DD91-4645-AF98-773F7FD5D434}" srcOrd="3" destOrd="0" presId="urn:microsoft.com/office/officeart/2005/8/layout/default"/>
    <dgm:cxn modelId="{88BF407A-D8EC-0D44-9907-F5864C1022ED}" type="presParOf" srcId="{0E898696-7C72-954A-B02B-FEA38FF155FE}" destId="{52E10619-3CA5-9C4A-8DB6-98596FADD797}" srcOrd="4" destOrd="0" presId="urn:microsoft.com/office/officeart/2005/8/layout/default"/>
    <dgm:cxn modelId="{E926380F-7F10-1644-BC87-6BB73440D491}" type="presParOf" srcId="{0E898696-7C72-954A-B02B-FEA38FF155FE}" destId="{BBEF3317-D362-2F44-845B-49599B2DBEED}" srcOrd="5" destOrd="0" presId="urn:microsoft.com/office/officeart/2005/8/layout/default"/>
    <dgm:cxn modelId="{FEA25150-4E8D-FE4F-B829-681384F8C104}" type="presParOf" srcId="{0E898696-7C72-954A-B02B-FEA38FF155FE}" destId="{A8F35D6F-A450-BC4F-AFEC-0F6E59E7E1DC}" srcOrd="6" destOrd="0" presId="urn:microsoft.com/office/officeart/2005/8/layout/default"/>
    <dgm:cxn modelId="{DC7A4D3E-00F6-4246-BDEC-4B70F128736C}" type="presParOf" srcId="{0E898696-7C72-954A-B02B-FEA38FF155FE}" destId="{C3882844-E762-CA4B-8529-CD598A6B02C8}" srcOrd="7" destOrd="0" presId="urn:microsoft.com/office/officeart/2005/8/layout/default"/>
    <dgm:cxn modelId="{2C4070B8-04AD-F546-90AD-E70E89446265}" type="presParOf" srcId="{0E898696-7C72-954A-B02B-FEA38FF155FE}" destId="{56D4D1CA-6637-3343-8A54-9BF5A3323691}" srcOrd="8" destOrd="0" presId="urn:microsoft.com/office/officeart/2005/8/layout/default"/>
    <dgm:cxn modelId="{570E19BB-502E-5C49-823B-BEF9C96650CA}" type="presParOf" srcId="{0E898696-7C72-954A-B02B-FEA38FF155FE}" destId="{7BDCA71E-3BEF-2A4D-B09E-8589D9CE9D7B}" srcOrd="9" destOrd="0" presId="urn:microsoft.com/office/officeart/2005/8/layout/default"/>
    <dgm:cxn modelId="{862B7C04-7641-804D-A693-ECA13F9704BA}" type="presParOf" srcId="{0E898696-7C72-954A-B02B-FEA38FF155FE}" destId="{D45DB208-D2C2-2647-B0E5-26FD3568F76C}" srcOrd="10" destOrd="0" presId="urn:microsoft.com/office/officeart/2005/8/layout/default"/>
    <dgm:cxn modelId="{05F4422C-03AA-DB4E-B187-59AA8BC99C2F}" type="presParOf" srcId="{0E898696-7C72-954A-B02B-FEA38FF155FE}" destId="{F17A8BE7-81D6-6F48-997C-0F273BC257C0}" srcOrd="11" destOrd="0" presId="urn:microsoft.com/office/officeart/2005/8/layout/default"/>
    <dgm:cxn modelId="{A3AF8D74-3EF7-D945-ADDE-06C7964D77A8}" type="presParOf" srcId="{0E898696-7C72-954A-B02B-FEA38FF155FE}" destId="{91B97D60-C712-484E-86D1-AFDFE67060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8BA20-4F7B-4D85-BCFE-86968E76D88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218F0D9-52DB-4D5D-98CB-EAE2AC428EEE}">
      <dgm:prSet/>
      <dgm:spPr/>
      <dgm:t>
        <a:bodyPr/>
        <a:lstStyle/>
        <a:p>
          <a:r>
            <a:rPr lang="en-US" dirty="0"/>
            <a:t>Billings et al. (2001)</a:t>
          </a:r>
        </a:p>
      </dgm:t>
    </dgm:pt>
    <dgm:pt modelId="{E37B0D62-2A17-4E17-8CD1-B7DC3558A215}" type="parTrans" cxnId="{BF11D54D-A566-4E89-A209-CE79F94B9E03}">
      <dgm:prSet/>
      <dgm:spPr/>
      <dgm:t>
        <a:bodyPr/>
        <a:lstStyle/>
        <a:p>
          <a:endParaRPr lang="en-US"/>
        </a:p>
      </dgm:t>
    </dgm:pt>
    <dgm:pt modelId="{C5BEA987-BD9D-4193-A473-467EF5261851}" type="sibTrans" cxnId="{BF11D54D-A566-4E89-A209-CE79F94B9E03}">
      <dgm:prSet/>
      <dgm:spPr/>
      <dgm:t>
        <a:bodyPr/>
        <a:lstStyle/>
        <a:p>
          <a:endParaRPr lang="en-US"/>
        </a:p>
      </dgm:t>
    </dgm:pt>
    <dgm:pt modelId="{AE8A0299-4E6C-429E-AC47-15EF1D5C1FAD}">
      <dgm:prSet/>
      <dgm:spPr/>
      <dgm:t>
        <a:bodyPr/>
        <a:lstStyle/>
        <a:p>
          <a:r>
            <a:rPr lang="en-US" dirty="0"/>
            <a:t>Outcomes</a:t>
          </a:r>
        </a:p>
      </dgm:t>
    </dgm:pt>
    <dgm:pt modelId="{5B11B392-2430-4285-87CB-007C22444AF2}" type="parTrans" cxnId="{D326211F-A234-4A3E-8334-63DAB062A6C5}">
      <dgm:prSet/>
      <dgm:spPr/>
      <dgm:t>
        <a:bodyPr/>
        <a:lstStyle/>
        <a:p>
          <a:endParaRPr lang="en-US"/>
        </a:p>
      </dgm:t>
    </dgm:pt>
    <dgm:pt modelId="{D989804F-EBAC-48F3-A150-A15299CF172E}" type="sibTrans" cxnId="{D326211F-A234-4A3E-8334-63DAB062A6C5}">
      <dgm:prSet/>
      <dgm:spPr/>
      <dgm:t>
        <a:bodyPr/>
        <a:lstStyle/>
        <a:p>
          <a:endParaRPr lang="en-US"/>
        </a:p>
      </dgm:t>
    </dgm:pt>
    <dgm:pt modelId="{69F46A34-712D-4A6C-8260-F5C36BD71C16}">
      <dgm:prSet/>
      <dgm:spPr/>
      <dgm:t>
        <a:bodyPr/>
        <a:lstStyle/>
        <a:p>
          <a:r>
            <a:rPr lang="en-US" dirty="0"/>
            <a:t>Educational Practices</a:t>
          </a:r>
        </a:p>
      </dgm:t>
    </dgm:pt>
    <dgm:pt modelId="{9A334B34-7495-4CC6-AA13-31E395DA87A2}" type="parTrans" cxnId="{4A743E5C-6D31-4446-B435-420F88C0677F}">
      <dgm:prSet/>
      <dgm:spPr/>
      <dgm:t>
        <a:bodyPr/>
        <a:lstStyle/>
        <a:p>
          <a:endParaRPr lang="en-US"/>
        </a:p>
      </dgm:t>
    </dgm:pt>
    <dgm:pt modelId="{E0A098C5-D59F-49DA-8A23-C2E9FEDF444C}" type="sibTrans" cxnId="{4A743E5C-6D31-4446-B435-420F88C0677F}">
      <dgm:prSet/>
      <dgm:spPr/>
      <dgm:t>
        <a:bodyPr/>
        <a:lstStyle/>
        <a:p>
          <a:endParaRPr lang="en-US"/>
        </a:p>
      </dgm:t>
    </dgm:pt>
    <dgm:pt modelId="{815F8B60-D58F-453F-B49A-8EFC143EA4B6}">
      <dgm:prSet/>
      <dgm:spPr/>
      <dgm:t>
        <a:bodyPr/>
        <a:lstStyle/>
        <a:p>
          <a:r>
            <a:rPr lang="en-US" dirty="0"/>
            <a:t>Use of Technology</a:t>
          </a:r>
        </a:p>
      </dgm:t>
    </dgm:pt>
    <dgm:pt modelId="{A2CF29E8-1611-4013-8925-434E334E68E2}" type="parTrans" cxnId="{6EF0B043-907A-4C37-92E1-6373D185B3CD}">
      <dgm:prSet/>
      <dgm:spPr/>
      <dgm:t>
        <a:bodyPr/>
        <a:lstStyle/>
        <a:p>
          <a:endParaRPr lang="en-US"/>
        </a:p>
      </dgm:t>
    </dgm:pt>
    <dgm:pt modelId="{39DA7FAB-DC75-4152-A056-DD5FEDE42B25}" type="sibTrans" cxnId="{6EF0B043-907A-4C37-92E1-6373D185B3CD}">
      <dgm:prSet/>
      <dgm:spPr/>
      <dgm:t>
        <a:bodyPr/>
        <a:lstStyle/>
        <a:p>
          <a:endParaRPr lang="en-US"/>
        </a:p>
      </dgm:t>
    </dgm:pt>
    <dgm:pt modelId="{2237CE5C-10DE-4670-B899-5657A2E0BE9E}">
      <dgm:prSet/>
      <dgm:spPr/>
      <dgm:t>
        <a:bodyPr/>
        <a:lstStyle/>
        <a:p>
          <a:r>
            <a:rPr lang="en-US" dirty="0"/>
            <a:t>Robley, Farnsworth, Flynn, &amp; Horne (2004)</a:t>
          </a:r>
        </a:p>
      </dgm:t>
    </dgm:pt>
    <dgm:pt modelId="{7FF87AD8-B5F4-4CEE-AE71-1E4E079C9D06}" type="parTrans" cxnId="{8C0654F8-2AD0-4FB5-986D-82CFCD5175D1}">
      <dgm:prSet/>
      <dgm:spPr/>
      <dgm:t>
        <a:bodyPr/>
        <a:lstStyle/>
        <a:p>
          <a:endParaRPr lang="en-US"/>
        </a:p>
      </dgm:t>
    </dgm:pt>
    <dgm:pt modelId="{F809B991-0C6A-4A6B-BAD1-86770225199F}" type="sibTrans" cxnId="{8C0654F8-2AD0-4FB5-986D-82CFCD5175D1}">
      <dgm:prSet/>
      <dgm:spPr/>
      <dgm:t>
        <a:bodyPr/>
        <a:lstStyle/>
        <a:p>
          <a:endParaRPr lang="en-US"/>
        </a:p>
      </dgm:t>
    </dgm:pt>
    <dgm:pt modelId="{032AAD85-8830-4C2E-9E43-98D9BACF1D34}">
      <dgm:prSet/>
      <dgm:spPr/>
      <dgm:t>
        <a:bodyPr/>
        <a:lstStyle/>
        <a:p>
          <a:r>
            <a:rPr lang="en-US" dirty="0"/>
            <a:t>Course</a:t>
          </a:r>
        </a:p>
      </dgm:t>
    </dgm:pt>
    <dgm:pt modelId="{21CF35D1-0927-44AD-AAA9-FF4763C48B0D}" type="parTrans" cxnId="{864FA5FF-ED7F-406E-8D1F-99E8D6EE62BC}">
      <dgm:prSet/>
      <dgm:spPr/>
      <dgm:t>
        <a:bodyPr/>
        <a:lstStyle/>
        <a:p>
          <a:endParaRPr lang="en-US"/>
        </a:p>
      </dgm:t>
    </dgm:pt>
    <dgm:pt modelId="{4FDC1EC5-0F43-4654-B2E0-4B3D68501E56}" type="sibTrans" cxnId="{864FA5FF-ED7F-406E-8D1F-99E8D6EE62BC}">
      <dgm:prSet/>
      <dgm:spPr/>
      <dgm:t>
        <a:bodyPr/>
        <a:lstStyle/>
        <a:p>
          <a:endParaRPr lang="en-US"/>
        </a:p>
      </dgm:t>
    </dgm:pt>
    <dgm:pt modelId="{FA225FC8-418C-4823-9A87-9E656FD9EAE8}">
      <dgm:prSet/>
      <dgm:spPr/>
      <dgm:t>
        <a:bodyPr/>
        <a:lstStyle/>
        <a:p>
          <a:r>
            <a:rPr lang="en-US" dirty="0"/>
            <a:t>Students</a:t>
          </a:r>
        </a:p>
      </dgm:t>
    </dgm:pt>
    <dgm:pt modelId="{3041E2B2-5750-4FA3-98A9-9B04AAB69549}" type="parTrans" cxnId="{B6F78E0C-1B18-4593-B6C6-AF8F1A2EDDF8}">
      <dgm:prSet/>
      <dgm:spPr/>
      <dgm:t>
        <a:bodyPr/>
        <a:lstStyle/>
        <a:p>
          <a:endParaRPr lang="en-US"/>
        </a:p>
      </dgm:t>
    </dgm:pt>
    <dgm:pt modelId="{BFDB8B7A-66BF-493E-AE25-187BA81AED49}" type="sibTrans" cxnId="{B6F78E0C-1B18-4593-B6C6-AF8F1A2EDDF8}">
      <dgm:prSet/>
      <dgm:spPr/>
      <dgm:t>
        <a:bodyPr/>
        <a:lstStyle/>
        <a:p>
          <a:endParaRPr lang="en-US"/>
        </a:p>
      </dgm:t>
    </dgm:pt>
    <dgm:pt modelId="{EE2038D0-6EDF-44C5-BE94-95E00FC7ABA1}">
      <dgm:prSet/>
      <dgm:spPr/>
      <dgm:t>
        <a:bodyPr/>
        <a:lstStyle/>
        <a:p>
          <a:r>
            <a:rPr lang="en-US" dirty="0"/>
            <a:t>Interactions</a:t>
          </a:r>
        </a:p>
      </dgm:t>
    </dgm:pt>
    <dgm:pt modelId="{A4F6267A-5661-4C3C-9FD7-02C0A5B0182D}" type="parTrans" cxnId="{D17B16FF-E729-4E41-9D2D-90BB5CD81324}">
      <dgm:prSet/>
      <dgm:spPr/>
      <dgm:t>
        <a:bodyPr/>
        <a:lstStyle/>
        <a:p>
          <a:endParaRPr lang="en-US"/>
        </a:p>
      </dgm:t>
    </dgm:pt>
    <dgm:pt modelId="{DD395C28-915B-4CB8-BE9A-8A5EC3D7EA5E}" type="sibTrans" cxnId="{D17B16FF-E729-4E41-9D2D-90BB5CD81324}">
      <dgm:prSet/>
      <dgm:spPr/>
      <dgm:t>
        <a:bodyPr/>
        <a:lstStyle/>
        <a:p>
          <a:endParaRPr lang="en-US"/>
        </a:p>
      </dgm:t>
    </dgm:pt>
    <dgm:pt modelId="{B0BF91F2-57AD-4413-8121-6552727BCDC4}">
      <dgm:prSet/>
      <dgm:spPr/>
      <dgm:t>
        <a:bodyPr/>
        <a:lstStyle/>
        <a:p>
          <a:r>
            <a:rPr lang="en-US" dirty="0"/>
            <a:t>Sit, Chung, Chow, and Wong (2005)</a:t>
          </a:r>
        </a:p>
      </dgm:t>
    </dgm:pt>
    <dgm:pt modelId="{8DBE316D-CFAF-445E-95CF-823A6523CDDD}" type="parTrans" cxnId="{8808DF74-B5FC-4807-8D3B-FD965D554CE1}">
      <dgm:prSet/>
      <dgm:spPr/>
      <dgm:t>
        <a:bodyPr/>
        <a:lstStyle/>
        <a:p>
          <a:endParaRPr lang="en-US"/>
        </a:p>
      </dgm:t>
    </dgm:pt>
    <dgm:pt modelId="{45823A0E-B39F-46F1-A59E-4A584C7204E1}" type="sibTrans" cxnId="{8808DF74-B5FC-4807-8D3B-FD965D554CE1}">
      <dgm:prSet/>
      <dgm:spPr/>
      <dgm:t>
        <a:bodyPr/>
        <a:lstStyle/>
        <a:p>
          <a:endParaRPr lang="en-US"/>
        </a:p>
      </dgm:t>
    </dgm:pt>
    <dgm:pt modelId="{C4245341-26BC-448B-B10B-02A0BE8BDD5E}">
      <dgm:prSet/>
      <dgm:spPr/>
      <dgm:t>
        <a:bodyPr/>
        <a:lstStyle/>
        <a:p>
          <a:r>
            <a:rPr lang="en-US" dirty="0"/>
            <a:t>Course</a:t>
          </a:r>
        </a:p>
      </dgm:t>
    </dgm:pt>
    <dgm:pt modelId="{F6A1BBC9-F57B-475A-92E4-CA80AD578212}" type="parTrans" cxnId="{98199548-BB0E-485A-B6C2-4CFFBF551776}">
      <dgm:prSet/>
      <dgm:spPr/>
      <dgm:t>
        <a:bodyPr/>
        <a:lstStyle/>
        <a:p>
          <a:endParaRPr lang="en-US"/>
        </a:p>
      </dgm:t>
    </dgm:pt>
    <dgm:pt modelId="{04020027-9576-43CC-B154-57470BA1D1B4}" type="sibTrans" cxnId="{98199548-BB0E-485A-B6C2-4CFFBF551776}">
      <dgm:prSet/>
      <dgm:spPr/>
      <dgm:t>
        <a:bodyPr/>
        <a:lstStyle/>
        <a:p>
          <a:endParaRPr lang="en-US"/>
        </a:p>
      </dgm:t>
    </dgm:pt>
    <dgm:pt modelId="{168BCE95-FD87-45FC-BBD2-B701138ADE3D}">
      <dgm:prSet/>
      <dgm:spPr/>
      <dgm:t>
        <a:bodyPr/>
        <a:lstStyle/>
        <a:p>
          <a:r>
            <a:rPr lang="en-US" dirty="0"/>
            <a:t>Students</a:t>
          </a:r>
        </a:p>
      </dgm:t>
    </dgm:pt>
    <dgm:pt modelId="{F8A55491-00E6-4D1A-AF30-C355FDB86B30}" type="parTrans" cxnId="{9CEC8DCF-A0F1-49DE-94BC-E0F9507C8FF0}">
      <dgm:prSet/>
      <dgm:spPr/>
      <dgm:t>
        <a:bodyPr/>
        <a:lstStyle/>
        <a:p>
          <a:endParaRPr lang="en-US"/>
        </a:p>
      </dgm:t>
    </dgm:pt>
    <dgm:pt modelId="{B7FEFDEB-8EAA-49EB-9F49-E77E72AAA77C}" type="sibTrans" cxnId="{9CEC8DCF-A0F1-49DE-94BC-E0F9507C8FF0}">
      <dgm:prSet/>
      <dgm:spPr/>
      <dgm:t>
        <a:bodyPr/>
        <a:lstStyle/>
        <a:p>
          <a:endParaRPr lang="en-US"/>
        </a:p>
      </dgm:t>
    </dgm:pt>
    <dgm:pt modelId="{921A08A4-F57E-4082-86BA-D078E7964363}">
      <dgm:prSet/>
      <dgm:spPr/>
      <dgm:t>
        <a:bodyPr/>
        <a:lstStyle/>
        <a:p>
          <a:r>
            <a:rPr lang="en-US" dirty="0"/>
            <a:t>Interactions</a:t>
          </a:r>
        </a:p>
      </dgm:t>
    </dgm:pt>
    <dgm:pt modelId="{EC66069B-0183-4CCF-A2AE-1772BD84BA88}" type="parTrans" cxnId="{8E8522EE-539B-4335-A2EA-D0F67B36D65A}">
      <dgm:prSet/>
      <dgm:spPr/>
      <dgm:t>
        <a:bodyPr/>
        <a:lstStyle/>
        <a:p>
          <a:endParaRPr lang="en-US"/>
        </a:p>
      </dgm:t>
    </dgm:pt>
    <dgm:pt modelId="{C15E3BF7-F266-403C-9C96-0B0D5F271AF6}" type="sibTrans" cxnId="{8E8522EE-539B-4335-A2EA-D0F67B36D65A}">
      <dgm:prSet/>
      <dgm:spPr/>
      <dgm:t>
        <a:bodyPr/>
        <a:lstStyle/>
        <a:p>
          <a:endParaRPr lang="en-US"/>
        </a:p>
      </dgm:t>
    </dgm:pt>
    <dgm:pt modelId="{EB246308-1EEE-8843-8D5E-4E48F95A33F0}" type="pres">
      <dgm:prSet presAssocID="{6AE8BA20-4F7B-4D85-BCFE-86968E76D889}" presName="linear" presStyleCnt="0">
        <dgm:presLayoutVars>
          <dgm:dir/>
          <dgm:animLvl val="lvl"/>
          <dgm:resizeHandles val="exact"/>
        </dgm:presLayoutVars>
      </dgm:prSet>
      <dgm:spPr/>
    </dgm:pt>
    <dgm:pt modelId="{C17C719A-060A-1148-A1A2-D1BA7D5432B8}" type="pres">
      <dgm:prSet presAssocID="{3218F0D9-52DB-4D5D-98CB-EAE2AC428EEE}" presName="parentLin" presStyleCnt="0"/>
      <dgm:spPr/>
    </dgm:pt>
    <dgm:pt modelId="{512217AB-8437-C64E-9EAA-B4DCDE92FB66}" type="pres">
      <dgm:prSet presAssocID="{3218F0D9-52DB-4D5D-98CB-EAE2AC428EEE}" presName="parentLeftMargin" presStyleLbl="node1" presStyleIdx="0" presStyleCnt="3"/>
      <dgm:spPr/>
    </dgm:pt>
    <dgm:pt modelId="{329CBAFA-7B13-CF4A-A0E1-69614B50288D}" type="pres">
      <dgm:prSet presAssocID="{3218F0D9-52DB-4D5D-98CB-EAE2AC428E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4C000C-FE2D-5340-8D4A-339414E0EED6}" type="pres">
      <dgm:prSet presAssocID="{3218F0D9-52DB-4D5D-98CB-EAE2AC428EEE}" presName="negativeSpace" presStyleCnt="0"/>
      <dgm:spPr/>
    </dgm:pt>
    <dgm:pt modelId="{26E12709-8869-1D40-9139-018017EF2DB2}" type="pres">
      <dgm:prSet presAssocID="{3218F0D9-52DB-4D5D-98CB-EAE2AC428EEE}" presName="childText" presStyleLbl="conFgAcc1" presStyleIdx="0" presStyleCnt="3">
        <dgm:presLayoutVars>
          <dgm:bulletEnabled val="1"/>
        </dgm:presLayoutVars>
      </dgm:prSet>
      <dgm:spPr/>
    </dgm:pt>
    <dgm:pt modelId="{A89A6944-3521-524D-8AC0-FF7E9AF98910}" type="pres">
      <dgm:prSet presAssocID="{C5BEA987-BD9D-4193-A473-467EF5261851}" presName="spaceBetweenRectangles" presStyleCnt="0"/>
      <dgm:spPr/>
    </dgm:pt>
    <dgm:pt modelId="{017D85D2-FFD7-3340-B515-F5A2A93C4BCE}" type="pres">
      <dgm:prSet presAssocID="{2237CE5C-10DE-4670-B899-5657A2E0BE9E}" presName="parentLin" presStyleCnt="0"/>
      <dgm:spPr/>
    </dgm:pt>
    <dgm:pt modelId="{DB445F2C-F66F-F143-A987-9549FC6FF39F}" type="pres">
      <dgm:prSet presAssocID="{2237CE5C-10DE-4670-B899-5657A2E0BE9E}" presName="parentLeftMargin" presStyleLbl="node1" presStyleIdx="0" presStyleCnt="3"/>
      <dgm:spPr/>
    </dgm:pt>
    <dgm:pt modelId="{4056DDE3-F4E2-9140-82B1-739A9279A207}" type="pres">
      <dgm:prSet presAssocID="{2237CE5C-10DE-4670-B899-5657A2E0BE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3241D1-2519-B945-B466-21C3F7D3C753}" type="pres">
      <dgm:prSet presAssocID="{2237CE5C-10DE-4670-B899-5657A2E0BE9E}" presName="negativeSpace" presStyleCnt="0"/>
      <dgm:spPr/>
    </dgm:pt>
    <dgm:pt modelId="{31E69717-314C-DF4A-A602-CB22798F179E}" type="pres">
      <dgm:prSet presAssocID="{2237CE5C-10DE-4670-B899-5657A2E0BE9E}" presName="childText" presStyleLbl="conFgAcc1" presStyleIdx="1" presStyleCnt="3">
        <dgm:presLayoutVars>
          <dgm:bulletEnabled val="1"/>
        </dgm:presLayoutVars>
      </dgm:prSet>
      <dgm:spPr/>
    </dgm:pt>
    <dgm:pt modelId="{5BED0A50-7CBC-A645-A0BA-AF235DB38086}" type="pres">
      <dgm:prSet presAssocID="{F809B991-0C6A-4A6B-BAD1-86770225199F}" presName="spaceBetweenRectangles" presStyleCnt="0"/>
      <dgm:spPr/>
    </dgm:pt>
    <dgm:pt modelId="{6F3C9177-A613-904A-AE55-93316C54E516}" type="pres">
      <dgm:prSet presAssocID="{B0BF91F2-57AD-4413-8121-6552727BCDC4}" presName="parentLin" presStyleCnt="0"/>
      <dgm:spPr/>
    </dgm:pt>
    <dgm:pt modelId="{9959C99E-51AC-D941-A4B9-4E5F0AF2198F}" type="pres">
      <dgm:prSet presAssocID="{B0BF91F2-57AD-4413-8121-6552727BCDC4}" presName="parentLeftMargin" presStyleLbl="node1" presStyleIdx="1" presStyleCnt="3"/>
      <dgm:spPr/>
    </dgm:pt>
    <dgm:pt modelId="{A2F10243-7614-024F-8243-72FA91F28CE4}" type="pres">
      <dgm:prSet presAssocID="{B0BF91F2-57AD-4413-8121-6552727BCD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E11AFD-E657-6745-83FC-ABE5A3D9FC83}" type="pres">
      <dgm:prSet presAssocID="{B0BF91F2-57AD-4413-8121-6552727BCDC4}" presName="negativeSpace" presStyleCnt="0"/>
      <dgm:spPr/>
    </dgm:pt>
    <dgm:pt modelId="{296094D3-2933-6C43-A5E4-9841C15CA2A4}" type="pres">
      <dgm:prSet presAssocID="{B0BF91F2-57AD-4413-8121-6552727BCD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F78E0C-1B18-4593-B6C6-AF8F1A2EDDF8}" srcId="{2237CE5C-10DE-4670-B899-5657A2E0BE9E}" destId="{FA225FC8-418C-4823-9A87-9E656FD9EAE8}" srcOrd="1" destOrd="0" parTransId="{3041E2B2-5750-4FA3-98A9-9B04AAB69549}" sibTransId="{BFDB8B7A-66BF-493E-AE25-187BA81AED49}"/>
    <dgm:cxn modelId="{D326211F-A234-4A3E-8334-63DAB062A6C5}" srcId="{3218F0D9-52DB-4D5D-98CB-EAE2AC428EEE}" destId="{AE8A0299-4E6C-429E-AC47-15EF1D5C1FAD}" srcOrd="0" destOrd="0" parTransId="{5B11B392-2430-4285-87CB-007C22444AF2}" sibTransId="{D989804F-EBAC-48F3-A150-A15299CF172E}"/>
    <dgm:cxn modelId="{9E43F422-43F7-EE4B-AD90-76BBED811786}" type="presOf" srcId="{B0BF91F2-57AD-4413-8121-6552727BCDC4}" destId="{9959C99E-51AC-D941-A4B9-4E5F0AF2198F}" srcOrd="0" destOrd="0" presId="urn:microsoft.com/office/officeart/2005/8/layout/list1"/>
    <dgm:cxn modelId="{7EE1023C-908E-694A-AB91-8F7688096319}" type="presOf" srcId="{C4245341-26BC-448B-B10B-02A0BE8BDD5E}" destId="{296094D3-2933-6C43-A5E4-9841C15CA2A4}" srcOrd="0" destOrd="0" presId="urn:microsoft.com/office/officeart/2005/8/layout/list1"/>
    <dgm:cxn modelId="{4A743E5C-6D31-4446-B435-420F88C0677F}" srcId="{3218F0D9-52DB-4D5D-98CB-EAE2AC428EEE}" destId="{69F46A34-712D-4A6C-8260-F5C36BD71C16}" srcOrd="1" destOrd="0" parTransId="{9A334B34-7495-4CC6-AA13-31E395DA87A2}" sibTransId="{E0A098C5-D59F-49DA-8A23-C2E9FEDF444C}"/>
    <dgm:cxn modelId="{163BDD42-8D44-1343-A577-E079F3778C02}" type="presOf" srcId="{168BCE95-FD87-45FC-BBD2-B701138ADE3D}" destId="{296094D3-2933-6C43-A5E4-9841C15CA2A4}" srcOrd="0" destOrd="1" presId="urn:microsoft.com/office/officeart/2005/8/layout/list1"/>
    <dgm:cxn modelId="{6EF0B043-907A-4C37-92E1-6373D185B3CD}" srcId="{3218F0D9-52DB-4D5D-98CB-EAE2AC428EEE}" destId="{815F8B60-D58F-453F-B49A-8EFC143EA4B6}" srcOrd="2" destOrd="0" parTransId="{A2CF29E8-1611-4013-8925-434E334E68E2}" sibTransId="{39DA7FAB-DC75-4152-A056-DD5FEDE42B25}"/>
    <dgm:cxn modelId="{3C042B65-C034-8D43-931A-4545877297BC}" type="presOf" srcId="{2237CE5C-10DE-4670-B899-5657A2E0BE9E}" destId="{4056DDE3-F4E2-9140-82B1-739A9279A207}" srcOrd="1" destOrd="0" presId="urn:microsoft.com/office/officeart/2005/8/layout/list1"/>
    <dgm:cxn modelId="{DC398F66-D40F-894A-8B00-7EA1C2319DFA}" type="presOf" srcId="{EE2038D0-6EDF-44C5-BE94-95E00FC7ABA1}" destId="{31E69717-314C-DF4A-A602-CB22798F179E}" srcOrd="0" destOrd="2" presId="urn:microsoft.com/office/officeart/2005/8/layout/list1"/>
    <dgm:cxn modelId="{98199548-BB0E-485A-B6C2-4CFFBF551776}" srcId="{B0BF91F2-57AD-4413-8121-6552727BCDC4}" destId="{C4245341-26BC-448B-B10B-02A0BE8BDD5E}" srcOrd="0" destOrd="0" parTransId="{F6A1BBC9-F57B-475A-92E4-CA80AD578212}" sibTransId="{04020027-9576-43CC-B154-57470BA1D1B4}"/>
    <dgm:cxn modelId="{B9EA186B-FE74-AD47-8ECA-27ABEEFB9FED}" type="presOf" srcId="{AE8A0299-4E6C-429E-AC47-15EF1D5C1FAD}" destId="{26E12709-8869-1D40-9139-018017EF2DB2}" srcOrd="0" destOrd="0" presId="urn:microsoft.com/office/officeart/2005/8/layout/list1"/>
    <dgm:cxn modelId="{49783A6C-E40E-AD48-B0E2-EFC09424A973}" type="presOf" srcId="{3218F0D9-52DB-4D5D-98CB-EAE2AC428EEE}" destId="{512217AB-8437-C64E-9EAA-B4DCDE92FB66}" srcOrd="0" destOrd="0" presId="urn:microsoft.com/office/officeart/2005/8/layout/list1"/>
    <dgm:cxn modelId="{BF11D54D-A566-4E89-A209-CE79F94B9E03}" srcId="{6AE8BA20-4F7B-4D85-BCFE-86968E76D889}" destId="{3218F0D9-52DB-4D5D-98CB-EAE2AC428EEE}" srcOrd="0" destOrd="0" parTransId="{E37B0D62-2A17-4E17-8CD1-B7DC3558A215}" sibTransId="{C5BEA987-BD9D-4193-A473-467EF5261851}"/>
    <dgm:cxn modelId="{8808DF74-B5FC-4807-8D3B-FD965D554CE1}" srcId="{6AE8BA20-4F7B-4D85-BCFE-86968E76D889}" destId="{B0BF91F2-57AD-4413-8121-6552727BCDC4}" srcOrd="2" destOrd="0" parTransId="{8DBE316D-CFAF-445E-95CF-823A6523CDDD}" sibTransId="{45823A0E-B39F-46F1-A59E-4A584C7204E1}"/>
    <dgm:cxn modelId="{CD07445A-A2F1-F345-8902-ABEDAC41E22F}" type="presOf" srcId="{FA225FC8-418C-4823-9A87-9E656FD9EAE8}" destId="{31E69717-314C-DF4A-A602-CB22798F179E}" srcOrd="0" destOrd="1" presId="urn:microsoft.com/office/officeart/2005/8/layout/list1"/>
    <dgm:cxn modelId="{91FDF880-A942-7C48-8F72-9E7FCCBE7016}" type="presOf" srcId="{69F46A34-712D-4A6C-8260-F5C36BD71C16}" destId="{26E12709-8869-1D40-9139-018017EF2DB2}" srcOrd="0" destOrd="1" presId="urn:microsoft.com/office/officeart/2005/8/layout/list1"/>
    <dgm:cxn modelId="{79A8D998-02E7-414E-91D2-E07C9753DB8D}" type="presOf" srcId="{032AAD85-8830-4C2E-9E43-98D9BACF1D34}" destId="{31E69717-314C-DF4A-A602-CB22798F179E}" srcOrd="0" destOrd="0" presId="urn:microsoft.com/office/officeart/2005/8/layout/list1"/>
    <dgm:cxn modelId="{377C6C99-BB2C-FC49-8B63-4BCF49A05753}" type="presOf" srcId="{3218F0D9-52DB-4D5D-98CB-EAE2AC428EEE}" destId="{329CBAFA-7B13-CF4A-A0E1-69614B50288D}" srcOrd="1" destOrd="0" presId="urn:microsoft.com/office/officeart/2005/8/layout/list1"/>
    <dgm:cxn modelId="{C9BBCFB4-FC38-BB49-BC95-F4B2B3DAC186}" type="presOf" srcId="{2237CE5C-10DE-4670-B899-5657A2E0BE9E}" destId="{DB445F2C-F66F-F143-A987-9549FC6FF39F}" srcOrd="0" destOrd="0" presId="urn:microsoft.com/office/officeart/2005/8/layout/list1"/>
    <dgm:cxn modelId="{5637B2C6-3BAE-4A4C-A2EE-DDACA4A973FA}" type="presOf" srcId="{6AE8BA20-4F7B-4D85-BCFE-86968E76D889}" destId="{EB246308-1EEE-8843-8D5E-4E48F95A33F0}" srcOrd="0" destOrd="0" presId="urn:microsoft.com/office/officeart/2005/8/layout/list1"/>
    <dgm:cxn modelId="{9CEC8DCF-A0F1-49DE-94BC-E0F9507C8FF0}" srcId="{B0BF91F2-57AD-4413-8121-6552727BCDC4}" destId="{168BCE95-FD87-45FC-BBD2-B701138ADE3D}" srcOrd="1" destOrd="0" parTransId="{F8A55491-00E6-4D1A-AF30-C355FDB86B30}" sibTransId="{B7FEFDEB-8EAA-49EB-9F49-E77E72AAA77C}"/>
    <dgm:cxn modelId="{BC0214DF-0E0A-2946-8153-D89EFD3D44CF}" type="presOf" srcId="{815F8B60-D58F-453F-B49A-8EFC143EA4B6}" destId="{26E12709-8869-1D40-9139-018017EF2DB2}" srcOrd="0" destOrd="2" presId="urn:microsoft.com/office/officeart/2005/8/layout/list1"/>
    <dgm:cxn modelId="{E9A9C7EC-8F9B-DD40-849B-2F995FC87793}" type="presOf" srcId="{B0BF91F2-57AD-4413-8121-6552727BCDC4}" destId="{A2F10243-7614-024F-8243-72FA91F28CE4}" srcOrd="1" destOrd="0" presId="urn:microsoft.com/office/officeart/2005/8/layout/list1"/>
    <dgm:cxn modelId="{8E8522EE-539B-4335-A2EA-D0F67B36D65A}" srcId="{B0BF91F2-57AD-4413-8121-6552727BCDC4}" destId="{921A08A4-F57E-4082-86BA-D078E7964363}" srcOrd="2" destOrd="0" parTransId="{EC66069B-0183-4CCF-A2AE-1772BD84BA88}" sibTransId="{C15E3BF7-F266-403C-9C96-0B0D5F271AF6}"/>
    <dgm:cxn modelId="{E1B83CF5-AEA8-774A-AE54-3B8CDE3C59C9}" type="presOf" srcId="{921A08A4-F57E-4082-86BA-D078E7964363}" destId="{296094D3-2933-6C43-A5E4-9841C15CA2A4}" srcOrd="0" destOrd="2" presId="urn:microsoft.com/office/officeart/2005/8/layout/list1"/>
    <dgm:cxn modelId="{8C0654F8-2AD0-4FB5-986D-82CFCD5175D1}" srcId="{6AE8BA20-4F7B-4D85-BCFE-86968E76D889}" destId="{2237CE5C-10DE-4670-B899-5657A2E0BE9E}" srcOrd="1" destOrd="0" parTransId="{7FF87AD8-B5F4-4CEE-AE71-1E4E079C9D06}" sibTransId="{F809B991-0C6A-4A6B-BAD1-86770225199F}"/>
    <dgm:cxn modelId="{D17B16FF-E729-4E41-9D2D-90BB5CD81324}" srcId="{2237CE5C-10DE-4670-B899-5657A2E0BE9E}" destId="{EE2038D0-6EDF-44C5-BE94-95E00FC7ABA1}" srcOrd="2" destOrd="0" parTransId="{A4F6267A-5661-4C3C-9FD7-02C0A5B0182D}" sibTransId="{DD395C28-915B-4CB8-BE9A-8A5EC3D7EA5E}"/>
    <dgm:cxn modelId="{864FA5FF-ED7F-406E-8D1F-99E8D6EE62BC}" srcId="{2237CE5C-10DE-4670-B899-5657A2E0BE9E}" destId="{032AAD85-8830-4C2E-9E43-98D9BACF1D34}" srcOrd="0" destOrd="0" parTransId="{21CF35D1-0927-44AD-AAA9-FF4763C48B0D}" sibTransId="{4FDC1EC5-0F43-4654-B2E0-4B3D68501E56}"/>
    <dgm:cxn modelId="{1D2983B8-C0BD-6F47-8008-C10291D7256E}" type="presParOf" srcId="{EB246308-1EEE-8843-8D5E-4E48F95A33F0}" destId="{C17C719A-060A-1148-A1A2-D1BA7D5432B8}" srcOrd="0" destOrd="0" presId="urn:microsoft.com/office/officeart/2005/8/layout/list1"/>
    <dgm:cxn modelId="{1DBCBFEE-406B-C346-A198-4AA7ABDB1918}" type="presParOf" srcId="{C17C719A-060A-1148-A1A2-D1BA7D5432B8}" destId="{512217AB-8437-C64E-9EAA-B4DCDE92FB66}" srcOrd="0" destOrd="0" presId="urn:microsoft.com/office/officeart/2005/8/layout/list1"/>
    <dgm:cxn modelId="{AE728DB9-7478-D949-A4C3-7E84317C3F1D}" type="presParOf" srcId="{C17C719A-060A-1148-A1A2-D1BA7D5432B8}" destId="{329CBAFA-7B13-CF4A-A0E1-69614B50288D}" srcOrd="1" destOrd="0" presId="urn:microsoft.com/office/officeart/2005/8/layout/list1"/>
    <dgm:cxn modelId="{7602C456-442A-DD4A-82BD-EE1590ECECB4}" type="presParOf" srcId="{EB246308-1EEE-8843-8D5E-4E48F95A33F0}" destId="{774C000C-FE2D-5340-8D4A-339414E0EED6}" srcOrd="1" destOrd="0" presId="urn:microsoft.com/office/officeart/2005/8/layout/list1"/>
    <dgm:cxn modelId="{EFB10214-4CFA-634D-BD99-9589C071E2AC}" type="presParOf" srcId="{EB246308-1EEE-8843-8D5E-4E48F95A33F0}" destId="{26E12709-8869-1D40-9139-018017EF2DB2}" srcOrd="2" destOrd="0" presId="urn:microsoft.com/office/officeart/2005/8/layout/list1"/>
    <dgm:cxn modelId="{30C4E6B8-CF55-3144-BAA1-E8D439F9C258}" type="presParOf" srcId="{EB246308-1EEE-8843-8D5E-4E48F95A33F0}" destId="{A89A6944-3521-524D-8AC0-FF7E9AF98910}" srcOrd="3" destOrd="0" presId="urn:microsoft.com/office/officeart/2005/8/layout/list1"/>
    <dgm:cxn modelId="{FF30D2D1-BEA5-434E-A600-13A430D309DB}" type="presParOf" srcId="{EB246308-1EEE-8843-8D5E-4E48F95A33F0}" destId="{017D85D2-FFD7-3340-B515-F5A2A93C4BCE}" srcOrd="4" destOrd="0" presId="urn:microsoft.com/office/officeart/2005/8/layout/list1"/>
    <dgm:cxn modelId="{892DA015-6D7B-6041-B510-4E6221585B31}" type="presParOf" srcId="{017D85D2-FFD7-3340-B515-F5A2A93C4BCE}" destId="{DB445F2C-F66F-F143-A987-9549FC6FF39F}" srcOrd="0" destOrd="0" presId="urn:microsoft.com/office/officeart/2005/8/layout/list1"/>
    <dgm:cxn modelId="{0330C891-D0ED-7146-A897-CC77025B58F4}" type="presParOf" srcId="{017D85D2-FFD7-3340-B515-F5A2A93C4BCE}" destId="{4056DDE3-F4E2-9140-82B1-739A9279A207}" srcOrd="1" destOrd="0" presId="urn:microsoft.com/office/officeart/2005/8/layout/list1"/>
    <dgm:cxn modelId="{E1B9512E-5651-F547-B302-5A07CEB93CB3}" type="presParOf" srcId="{EB246308-1EEE-8843-8D5E-4E48F95A33F0}" destId="{1F3241D1-2519-B945-B466-21C3F7D3C753}" srcOrd="5" destOrd="0" presId="urn:microsoft.com/office/officeart/2005/8/layout/list1"/>
    <dgm:cxn modelId="{2B9243E6-CB3C-CD4F-913F-110DC87E377A}" type="presParOf" srcId="{EB246308-1EEE-8843-8D5E-4E48F95A33F0}" destId="{31E69717-314C-DF4A-A602-CB22798F179E}" srcOrd="6" destOrd="0" presId="urn:microsoft.com/office/officeart/2005/8/layout/list1"/>
    <dgm:cxn modelId="{0C823E25-47B6-9C40-866E-3A0E701577A8}" type="presParOf" srcId="{EB246308-1EEE-8843-8D5E-4E48F95A33F0}" destId="{5BED0A50-7CBC-A645-A0BA-AF235DB38086}" srcOrd="7" destOrd="0" presId="urn:microsoft.com/office/officeart/2005/8/layout/list1"/>
    <dgm:cxn modelId="{180E775F-9A2C-6346-A9D8-EA2FDDEC19D8}" type="presParOf" srcId="{EB246308-1EEE-8843-8D5E-4E48F95A33F0}" destId="{6F3C9177-A613-904A-AE55-93316C54E516}" srcOrd="8" destOrd="0" presId="urn:microsoft.com/office/officeart/2005/8/layout/list1"/>
    <dgm:cxn modelId="{D8F2CA71-2ADE-7E4D-92A5-D0921802A3F6}" type="presParOf" srcId="{6F3C9177-A613-904A-AE55-93316C54E516}" destId="{9959C99E-51AC-D941-A4B9-4E5F0AF2198F}" srcOrd="0" destOrd="0" presId="urn:microsoft.com/office/officeart/2005/8/layout/list1"/>
    <dgm:cxn modelId="{A2FEE156-C287-DF45-BE89-4134ED8D8285}" type="presParOf" srcId="{6F3C9177-A613-904A-AE55-93316C54E516}" destId="{A2F10243-7614-024F-8243-72FA91F28CE4}" srcOrd="1" destOrd="0" presId="urn:microsoft.com/office/officeart/2005/8/layout/list1"/>
    <dgm:cxn modelId="{E779CB2F-84A0-0A4D-8D7F-4CD202EC50CF}" type="presParOf" srcId="{EB246308-1EEE-8843-8D5E-4E48F95A33F0}" destId="{DFE11AFD-E657-6745-83FC-ABE5A3D9FC83}" srcOrd="9" destOrd="0" presId="urn:microsoft.com/office/officeart/2005/8/layout/list1"/>
    <dgm:cxn modelId="{7121DCD7-0CDE-EB4A-BE29-5676F5F6D056}" type="presParOf" srcId="{EB246308-1EEE-8843-8D5E-4E48F95A33F0}" destId="{296094D3-2933-6C43-A5E4-9841C15CA2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8BA20-4F7B-4D85-BCFE-86968E76D88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18F0D9-52DB-4D5D-98CB-EAE2AC428EEE}">
      <dgm:prSet/>
      <dgm:spPr/>
      <dgm:t>
        <a:bodyPr/>
        <a:lstStyle/>
        <a:p>
          <a:r>
            <a:rPr lang="en-US" dirty="0"/>
            <a:t>Legg et al. (2007)</a:t>
          </a:r>
        </a:p>
      </dgm:t>
    </dgm:pt>
    <dgm:pt modelId="{E37B0D62-2A17-4E17-8CD1-B7DC3558A215}" type="parTrans" cxnId="{BF11D54D-A566-4E89-A209-CE79F94B9E03}">
      <dgm:prSet/>
      <dgm:spPr/>
      <dgm:t>
        <a:bodyPr/>
        <a:lstStyle/>
        <a:p>
          <a:endParaRPr lang="en-US"/>
        </a:p>
      </dgm:t>
    </dgm:pt>
    <dgm:pt modelId="{C5BEA987-BD9D-4193-A473-467EF5261851}" type="sibTrans" cxnId="{BF11D54D-A566-4E89-A209-CE79F94B9E03}">
      <dgm:prSet/>
      <dgm:spPr/>
      <dgm:t>
        <a:bodyPr/>
        <a:lstStyle/>
        <a:p>
          <a:endParaRPr lang="en-US"/>
        </a:p>
      </dgm:t>
    </dgm:pt>
    <dgm:pt modelId="{AE8A0299-4E6C-429E-AC47-15EF1D5C1FAD}">
      <dgm:prSet/>
      <dgm:spPr/>
      <dgm:t>
        <a:bodyPr/>
        <a:lstStyle/>
        <a:p>
          <a:r>
            <a:rPr lang="en-US" dirty="0"/>
            <a:t>Constructivism in the Online Environment</a:t>
          </a:r>
        </a:p>
      </dgm:t>
    </dgm:pt>
    <dgm:pt modelId="{5B11B392-2430-4285-87CB-007C22444AF2}" type="parTrans" cxnId="{D326211F-A234-4A3E-8334-63DAB062A6C5}">
      <dgm:prSet/>
      <dgm:spPr/>
      <dgm:t>
        <a:bodyPr/>
        <a:lstStyle/>
        <a:p>
          <a:endParaRPr lang="en-US"/>
        </a:p>
      </dgm:t>
    </dgm:pt>
    <dgm:pt modelId="{D989804F-EBAC-48F3-A150-A15299CF172E}" type="sibTrans" cxnId="{D326211F-A234-4A3E-8334-63DAB062A6C5}">
      <dgm:prSet/>
      <dgm:spPr/>
      <dgm:t>
        <a:bodyPr/>
        <a:lstStyle/>
        <a:p>
          <a:endParaRPr lang="en-US"/>
        </a:p>
      </dgm:t>
    </dgm:pt>
    <dgm:pt modelId="{2237CE5C-10DE-4670-B899-5657A2E0BE9E}">
      <dgm:prSet/>
      <dgm:spPr/>
      <dgm:t>
        <a:bodyPr/>
        <a:lstStyle/>
        <a:p>
          <a:r>
            <a:rPr lang="en-US" dirty="0"/>
            <a:t>Savery &amp; Duffy (2006)</a:t>
          </a:r>
        </a:p>
      </dgm:t>
    </dgm:pt>
    <dgm:pt modelId="{7FF87AD8-B5F4-4CEE-AE71-1E4E079C9D06}" type="parTrans" cxnId="{8C0654F8-2AD0-4FB5-986D-82CFCD5175D1}">
      <dgm:prSet/>
      <dgm:spPr/>
      <dgm:t>
        <a:bodyPr/>
        <a:lstStyle/>
        <a:p>
          <a:endParaRPr lang="en-US"/>
        </a:p>
      </dgm:t>
    </dgm:pt>
    <dgm:pt modelId="{F809B991-0C6A-4A6B-BAD1-86770225199F}" type="sibTrans" cxnId="{8C0654F8-2AD0-4FB5-986D-82CFCD5175D1}">
      <dgm:prSet/>
      <dgm:spPr/>
      <dgm:t>
        <a:bodyPr/>
        <a:lstStyle/>
        <a:p>
          <a:endParaRPr lang="en-US"/>
        </a:p>
      </dgm:t>
    </dgm:pt>
    <dgm:pt modelId="{032AAD85-8830-4C2E-9E43-98D9BACF1D34}">
      <dgm:prSet/>
      <dgm:spPr/>
      <dgm:t>
        <a:bodyPr/>
        <a:lstStyle/>
        <a:p>
          <a:r>
            <a:rPr lang="en-US" dirty="0"/>
            <a:t>Learner</a:t>
          </a:r>
        </a:p>
      </dgm:t>
    </dgm:pt>
    <dgm:pt modelId="{21CF35D1-0927-44AD-AAA9-FF4763C48B0D}" type="parTrans" cxnId="{864FA5FF-ED7F-406E-8D1F-99E8D6EE62BC}">
      <dgm:prSet/>
      <dgm:spPr/>
      <dgm:t>
        <a:bodyPr/>
        <a:lstStyle/>
        <a:p>
          <a:endParaRPr lang="en-US"/>
        </a:p>
      </dgm:t>
    </dgm:pt>
    <dgm:pt modelId="{4FDC1EC5-0F43-4654-B2E0-4B3D68501E56}" type="sibTrans" cxnId="{864FA5FF-ED7F-406E-8D1F-99E8D6EE62BC}">
      <dgm:prSet/>
      <dgm:spPr/>
      <dgm:t>
        <a:bodyPr/>
        <a:lstStyle/>
        <a:p>
          <a:endParaRPr lang="en-US"/>
        </a:p>
      </dgm:t>
    </dgm:pt>
    <dgm:pt modelId="{B0BF91F2-57AD-4413-8121-6552727BCDC4}">
      <dgm:prSet/>
      <dgm:spPr/>
      <dgm:t>
        <a:bodyPr/>
        <a:lstStyle/>
        <a:p>
          <a:r>
            <a:rPr lang="en-US" dirty="0"/>
            <a:t>Abuatiq et al. (2017)</a:t>
          </a:r>
        </a:p>
      </dgm:t>
    </dgm:pt>
    <dgm:pt modelId="{8DBE316D-CFAF-445E-95CF-823A6523CDDD}" type="parTrans" cxnId="{8808DF74-B5FC-4807-8D3B-FD965D554CE1}">
      <dgm:prSet/>
      <dgm:spPr/>
      <dgm:t>
        <a:bodyPr/>
        <a:lstStyle/>
        <a:p>
          <a:endParaRPr lang="en-US"/>
        </a:p>
      </dgm:t>
    </dgm:pt>
    <dgm:pt modelId="{45823A0E-B39F-46F1-A59E-4A584C7204E1}" type="sibTrans" cxnId="{8808DF74-B5FC-4807-8D3B-FD965D554CE1}">
      <dgm:prSet/>
      <dgm:spPr/>
      <dgm:t>
        <a:bodyPr/>
        <a:lstStyle/>
        <a:p>
          <a:endParaRPr lang="en-US"/>
        </a:p>
      </dgm:t>
    </dgm:pt>
    <dgm:pt modelId="{C4245341-26BC-448B-B10B-02A0BE8BDD5E}">
      <dgm:prSet/>
      <dgm:spPr/>
      <dgm:t>
        <a:bodyPr/>
        <a:lstStyle/>
        <a:p>
          <a:r>
            <a:rPr lang="en-US" dirty="0"/>
            <a:t>E-learning </a:t>
          </a:r>
        </a:p>
      </dgm:t>
    </dgm:pt>
    <dgm:pt modelId="{F6A1BBC9-F57B-475A-92E4-CA80AD578212}" type="parTrans" cxnId="{98199548-BB0E-485A-B6C2-4CFFBF551776}">
      <dgm:prSet/>
      <dgm:spPr/>
      <dgm:t>
        <a:bodyPr/>
        <a:lstStyle/>
        <a:p>
          <a:endParaRPr lang="en-US"/>
        </a:p>
      </dgm:t>
    </dgm:pt>
    <dgm:pt modelId="{04020027-9576-43CC-B154-57470BA1D1B4}" type="sibTrans" cxnId="{98199548-BB0E-485A-B6C2-4CFFBF551776}">
      <dgm:prSet/>
      <dgm:spPr/>
      <dgm:t>
        <a:bodyPr/>
        <a:lstStyle/>
        <a:p>
          <a:endParaRPr lang="en-US"/>
        </a:p>
      </dgm:t>
    </dgm:pt>
    <dgm:pt modelId="{332DCD7B-7155-A343-AD2B-D94846B6E18E}">
      <dgm:prSet/>
      <dgm:spPr/>
      <dgm:t>
        <a:bodyPr/>
        <a:lstStyle/>
        <a:p>
          <a:r>
            <a:rPr lang="en-US" dirty="0"/>
            <a:t>Teaching Strategies</a:t>
          </a:r>
        </a:p>
      </dgm:t>
    </dgm:pt>
    <dgm:pt modelId="{9790D8C1-D641-8E45-8716-51C1863A0C97}" type="parTrans" cxnId="{207BB191-4015-0C49-BE96-C053F54AA399}">
      <dgm:prSet/>
      <dgm:spPr/>
      <dgm:t>
        <a:bodyPr/>
        <a:lstStyle/>
        <a:p>
          <a:endParaRPr lang="en-US"/>
        </a:p>
      </dgm:t>
    </dgm:pt>
    <dgm:pt modelId="{FF8C2C14-D556-474F-B304-7CB5BB7C8E44}" type="sibTrans" cxnId="{207BB191-4015-0C49-BE96-C053F54AA399}">
      <dgm:prSet/>
      <dgm:spPr/>
      <dgm:t>
        <a:bodyPr/>
        <a:lstStyle/>
        <a:p>
          <a:endParaRPr lang="en-US"/>
        </a:p>
      </dgm:t>
    </dgm:pt>
    <dgm:pt modelId="{DB347909-5A7A-2F42-8199-BB90247AD3B6}">
      <dgm:prSet/>
      <dgm:spPr/>
      <dgm:t>
        <a:bodyPr/>
        <a:lstStyle/>
        <a:p>
          <a:r>
            <a:rPr lang="en-US" dirty="0"/>
            <a:t>Reflection</a:t>
          </a:r>
        </a:p>
      </dgm:t>
    </dgm:pt>
    <dgm:pt modelId="{2D18FFC1-FBBA-254C-974C-87A4F0F2A6B8}" type="parTrans" cxnId="{8DFF16DA-078E-9542-B4F4-8835E43AA32C}">
      <dgm:prSet/>
      <dgm:spPr/>
      <dgm:t>
        <a:bodyPr/>
        <a:lstStyle/>
        <a:p>
          <a:endParaRPr lang="en-US"/>
        </a:p>
      </dgm:t>
    </dgm:pt>
    <dgm:pt modelId="{0C9DAA4C-8FC3-9F48-8B97-9ED2563E8789}" type="sibTrans" cxnId="{8DFF16DA-078E-9542-B4F4-8835E43AA32C}">
      <dgm:prSet/>
      <dgm:spPr/>
      <dgm:t>
        <a:bodyPr/>
        <a:lstStyle/>
        <a:p>
          <a:endParaRPr lang="en-US"/>
        </a:p>
      </dgm:t>
    </dgm:pt>
    <dgm:pt modelId="{6900F7E5-02F9-3E43-B9BF-0E8AE06B1477}">
      <dgm:prSet/>
      <dgm:spPr/>
      <dgm:t>
        <a:bodyPr/>
        <a:lstStyle/>
        <a:p>
          <a:r>
            <a:rPr lang="en-US" dirty="0"/>
            <a:t>Literature Review</a:t>
          </a:r>
        </a:p>
      </dgm:t>
    </dgm:pt>
    <dgm:pt modelId="{4BBC40BC-9465-C548-A018-E57636B42B30}" type="parTrans" cxnId="{5EA390F9-247A-8341-8692-B3F76582B81A}">
      <dgm:prSet/>
      <dgm:spPr/>
      <dgm:t>
        <a:bodyPr/>
        <a:lstStyle/>
        <a:p>
          <a:endParaRPr lang="en-US"/>
        </a:p>
      </dgm:t>
    </dgm:pt>
    <dgm:pt modelId="{0E5C7B5D-C57D-3B45-A3AE-C07B3D6EEEC4}" type="sibTrans" cxnId="{5EA390F9-247A-8341-8692-B3F76582B81A}">
      <dgm:prSet/>
      <dgm:spPr/>
      <dgm:t>
        <a:bodyPr/>
        <a:lstStyle/>
        <a:p>
          <a:endParaRPr lang="en-US"/>
        </a:p>
      </dgm:t>
    </dgm:pt>
    <dgm:pt modelId="{EB246308-1EEE-8843-8D5E-4E48F95A33F0}" type="pres">
      <dgm:prSet presAssocID="{6AE8BA20-4F7B-4D85-BCFE-86968E76D889}" presName="linear" presStyleCnt="0">
        <dgm:presLayoutVars>
          <dgm:dir/>
          <dgm:animLvl val="lvl"/>
          <dgm:resizeHandles val="exact"/>
        </dgm:presLayoutVars>
      </dgm:prSet>
      <dgm:spPr/>
    </dgm:pt>
    <dgm:pt modelId="{C17C719A-060A-1148-A1A2-D1BA7D5432B8}" type="pres">
      <dgm:prSet presAssocID="{3218F0D9-52DB-4D5D-98CB-EAE2AC428EEE}" presName="parentLin" presStyleCnt="0"/>
      <dgm:spPr/>
    </dgm:pt>
    <dgm:pt modelId="{512217AB-8437-C64E-9EAA-B4DCDE92FB66}" type="pres">
      <dgm:prSet presAssocID="{3218F0D9-52DB-4D5D-98CB-EAE2AC428EEE}" presName="parentLeftMargin" presStyleLbl="node1" presStyleIdx="0" presStyleCnt="3"/>
      <dgm:spPr/>
    </dgm:pt>
    <dgm:pt modelId="{329CBAFA-7B13-CF4A-A0E1-69614B50288D}" type="pres">
      <dgm:prSet presAssocID="{3218F0D9-52DB-4D5D-98CB-EAE2AC428E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4C000C-FE2D-5340-8D4A-339414E0EED6}" type="pres">
      <dgm:prSet presAssocID="{3218F0D9-52DB-4D5D-98CB-EAE2AC428EEE}" presName="negativeSpace" presStyleCnt="0"/>
      <dgm:spPr/>
    </dgm:pt>
    <dgm:pt modelId="{26E12709-8869-1D40-9139-018017EF2DB2}" type="pres">
      <dgm:prSet presAssocID="{3218F0D9-52DB-4D5D-98CB-EAE2AC428EEE}" presName="childText" presStyleLbl="conFgAcc1" presStyleIdx="0" presStyleCnt="3">
        <dgm:presLayoutVars>
          <dgm:bulletEnabled val="1"/>
        </dgm:presLayoutVars>
      </dgm:prSet>
      <dgm:spPr/>
    </dgm:pt>
    <dgm:pt modelId="{A89A6944-3521-524D-8AC0-FF7E9AF98910}" type="pres">
      <dgm:prSet presAssocID="{C5BEA987-BD9D-4193-A473-467EF5261851}" presName="spaceBetweenRectangles" presStyleCnt="0"/>
      <dgm:spPr/>
    </dgm:pt>
    <dgm:pt modelId="{017D85D2-FFD7-3340-B515-F5A2A93C4BCE}" type="pres">
      <dgm:prSet presAssocID="{2237CE5C-10DE-4670-B899-5657A2E0BE9E}" presName="parentLin" presStyleCnt="0"/>
      <dgm:spPr/>
    </dgm:pt>
    <dgm:pt modelId="{DB445F2C-F66F-F143-A987-9549FC6FF39F}" type="pres">
      <dgm:prSet presAssocID="{2237CE5C-10DE-4670-B899-5657A2E0BE9E}" presName="parentLeftMargin" presStyleLbl="node1" presStyleIdx="0" presStyleCnt="3"/>
      <dgm:spPr/>
    </dgm:pt>
    <dgm:pt modelId="{4056DDE3-F4E2-9140-82B1-739A9279A207}" type="pres">
      <dgm:prSet presAssocID="{2237CE5C-10DE-4670-B899-5657A2E0BE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3241D1-2519-B945-B466-21C3F7D3C753}" type="pres">
      <dgm:prSet presAssocID="{2237CE5C-10DE-4670-B899-5657A2E0BE9E}" presName="negativeSpace" presStyleCnt="0"/>
      <dgm:spPr/>
    </dgm:pt>
    <dgm:pt modelId="{31E69717-314C-DF4A-A602-CB22798F179E}" type="pres">
      <dgm:prSet presAssocID="{2237CE5C-10DE-4670-B899-5657A2E0BE9E}" presName="childText" presStyleLbl="conFgAcc1" presStyleIdx="1" presStyleCnt="3">
        <dgm:presLayoutVars>
          <dgm:bulletEnabled val="1"/>
        </dgm:presLayoutVars>
      </dgm:prSet>
      <dgm:spPr/>
    </dgm:pt>
    <dgm:pt modelId="{5BED0A50-7CBC-A645-A0BA-AF235DB38086}" type="pres">
      <dgm:prSet presAssocID="{F809B991-0C6A-4A6B-BAD1-86770225199F}" presName="spaceBetweenRectangles" presStyleCnt="0"/>
      <dgm:spPr/>
    </dgm:pt>
    <dgm:pt modelId="{6F3C9177-A613-904A-AE55-93316C54E516}" type="pres">
      <dgm:prSet presAssocID="{B0BF91F2-57AD-4413-8121-6552727BCDC4}" presName="parentLin" presStyleCnt="0"/>
      <dgm:spPr/>
    </dgm:pt>
    <dgm:pt modelId="{9959C99E-51AC-D941-A4B9-4E5F0AF2198F}" type="pres">
      <dgm:prSet presAssocID="{B0BF91F2-57AD-4413-8121-6552727BCDC4}" presName="parentLeftMargin" presStyleLbl="node1" presStyleIdx="1" presStyleCnt="3"/>
      <dgm:spPr/>
    </dgm:pt>
    <dgm:pt modelId="{A2F10243-7614-024F-8243-72FA91F28CE4}" type="pres">
      <dgm:prSet presAssocID="{B0BF91F2-57AD-4413-8121-6552727BCD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E11AFD-E657-6745-83FC-ABE5A3D9FC83}" type="pres">
      <dgm:prSet presAssocID="{B0BF91F2-57AD-4413-8121-6552727BCDC4}" presName="negativeSpace" presStyleCnt="0"/>
      <dgm:spPr/>
    </dgm:pt>
    <dgm:pt modelId="{296094D3-2933-6C43-A5E4-9841C15CA2A4}" type="pres">
      <dgm:prSet presAssocID="{B0BF91F2-57AD-4413-8121-6552727BCD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26211F-A234-4A3E-8334-63DAB062A6C5}" srcId="{3218F0D9-52DB-4D5D-98CB-EAE2AC428EEE}" destId="{AE8A0299-4E6C-429E-AC47-15EF1D5C1FAD}" srcOrd="0" destOrd="0" parTransId="{5B11B392-2430-4285-87CB-007C22444AF2}" sibTransId="{D989804F-EBAC-48F3-A150-A15299CF172E}"/>
    <dgm:cxn modelId="{E306CE1F-2AD4-2548-B22B-5E884AF28A20}" type="presOf" srcId="{DB347909-5A7A-2F42-8199-BB90247AD3B6}" destId="{31E69717-314C-DF4A-A602-CB22798F179E}" srcOrd="0" destOrd="2" presId="urn:microsoft.com/office/officeart/2005/8/layout/list1"/>
    <dgm:cxn modelId="{9E43F422-43F7-EE4B-AD90-76BBED811786}" type="presOf" srcId="{B0BF91F2-57AD-4413-8121-6552727BCDC4}" destId="{9959C99E-51AC-D941-A4B9-4E5F0AF2198F}" srcOrd="0" destOrd="0" presId="urn:microsoft.com/office/officeart/2005/8/layout/list1"/>
    <dgm:cxn modelId="{7EE1023C-908E-694A-AB91-8F7688096319}" type="presOf" srcId="{C4245341-26BC-448B-B10B-02A0BE8BDD5E}" destId="{296094D3-2933-6C43-A5E4-9841C15CA2A4}" srcOrd="0" destOrd="0" presId="urn:microsoft.com/office/officeart/2005/8/layout/list1"/>
    <dgm:cxn modelId="{3C042B65-C034-8D43-931A-4545877297BC}" type="presOf" srcId="{2237CE5C-10DE-4670-B899-5657A2E0BE9E}" destId="{4056DDE3-F4E2-9140-82B1-739A9279A207}" srcOrd="1" destOrd="0" presId="urn:microsoft.com/office/officeart/2005/8/layout/list1"/>
    <dgm:cxn modelId="{98199548-BB0E-485A-B6C2-4CFFBF551776}" srcId="{B0BF91F2-57AD-4413-8121-6552727BCDC4}" destId="{C4245341-26BC-448B-B10B-02A0BE8BDD5E}" srcOrd="0" destOrd="0" parTransId="{F6A1BBC9-F57B-475A-92E4-CA80AD578212}" sibTransId="{04020027-9576-43CC-B154-57470BA1D1B4}"/>
    <dgm:cxn modelId="{B9EA186B-FE74-AD47-8ECA-27ABEEFB9FED}" type="presOf" srcId="{AE8A0299-4E6C-429E-AC47-15EF1D5C1FAD}" destId="{26E12709-8869-1D40-9139-018017EF2DB2}" srcOrd="0" destOrd="0" presId="urn:microsoft.com/office/officeart/2005/8/layout/list1"/>
    <dgm:cxn modelId="{49783A6C-E40E-AD48-B0E2-EFC09424A973}" type="presOf" srcId="{3218F0D9-52DB-4D5D-98CB-EAE2AC428EEE}" destId="{512217AB-8437-C64E-9EAA-B4DCDE92FB66}" srcOrd="0" destOrd="0" presId="urn:microsoft.com/office/officeart/2005/8/layout/list1"/>
    <dgm:cxn modelId="{BF11D54D-A566-4E89-A209-CE79F94B9E03}" srcId="{6AE8BA20-4F7B-4D85-BCFE-86968E76D889}" destId="{3218F0D9-52DB-4D5D-98CB-EAE2AC428EEE}" srcOrd="0" destOrd="0" parTransId="{E37B0D62-2A17-4E17-8CD1-B7DC3558A215}" sibTransId="{C5BEA987-BD9D-4193-A473-467EF5261851}"/>
    <dgm:cxn modelId="{8808DF74-B5FC-4807-8D3B-FD965D554CE1}" srcId="{6AE8BA20-4F7B-4D85-BCFE-86968E76D889}" destId="{B0BF91F2-57AD-4413-8121-6552727BCDC4}" srcOrd="2" destOrd="0" parTransId="{8DBE316D-CFAF-445E-95CF-823A6523CDDD}" sibTransId="{45823A0E-B39F-46F1-A59E-4A584C7204E1}"/>
    <dgm:cxn modelId="{207BB191-4015-0C49-BE96-C053F54AA399}" srcId="{2237CE5C-10DE-4670-B899-5657A2E0BE9E}" destId="{332DCD7B-7155-A343-AD2B-D94846B6E18E}" srcOrd="1" destOrd="0" parTransId="{9790D8C1-D641-8E45-8716-51C1863A0C97}" sibTransId="{FF8C2C14-D556-474F-B304-7CB5BB7C8E44}"/>
    <dgm:cxn modelId="{79A8D998-02E7-414E-91D2-E07C9753DB8D}" type="presOf" srcId="{032AAD85-8830-4C2E-9E43-98D9BACF1D34}" destId="{31E69717-314C-DF4A-A602-CB22798F179E}" srcOrd="0" destOrd="0" presId="urn:microsoft.com/office/officeart/2005/8/layout/list1"/>
    <dgm:cxn modelId="{377C6C99-BB2C-FC49-8B63-4BCF49A05753}" type="presOf" srcId="{3218F0D9-52DB-4D5D-98CB-EAE2AC428EEE}" destId="{329CBAFA-7B13-CF4A-A0E1-69614B50288D}" srcOrd="1" destOrd="0" presId="urn:microsoft.com/office/officeart/2005/8/layout/list1"/>
    <dgm:cxn modelId="{C9BBCFB4-FC38-BB49-BC95-F4B2B3DAC186}" type="presOf" srcId="{2237CE5C-10DE-4670-B899-5657A2E0BE9E}" destId="{DB445F2C-F66F-F143-A987-9549FC6FF39F}" srcOrd="0" destOrd="0" presId="urn:microsoft.com/office/officeart/2005/8/layout/list1"/>
    <dgm:cxn modelId="{5637B2C6-3BAE-4A4C-A2EE-DDACA4A973FA}" type="presOf" srcId="{6AE8BA20-4F7B-4D85-BCFE-86968E76D889}" destId="{EB246308-1EEE-8843-8D5E-4E48F95A33F0}" srcOrd="0" destOrd="0" presId="urn:microsoft.com/office/officeart/2005/8/layout/list1"/>
    <dgm:cxn modelId="{326DF7CD-5190-104C-A4F1-B0848CA7B61A}" type="presOf" srcId="{6900F7E5-02F9-3E43-B9BF-0E8AE06B1477}" destId="{296094D3-2933-6C43-A5E4-9841C15CA2A4}" srcOrd="0" destOrd="1" presId="urn:microsoft.com/office/officeart/2005/8/layout/list1"/>
    <dgm:cxn modelId="{8DFF16DA-078E-9542-B4F4-8835E43AA32C}" srcId="{2237CE5C-10DE-4670-B899-5657A2E0BE9E}" destId="{DB347909-5A7A-2F42-8199-BB90247AD3B6}" srcOrd="2" destOrd="0" parTransId="{2D18FFC1-FBBA-254C-974C-87A4F0F2A6B8}" sibTransId="{0C9DAA4C-8FC3-9F48-8B97-9ED2563E8789}"/>
    <dgm:cxn modelId="{1FE568E8-7E1D-B04D-8B4A-1CBA5EC86A5A}" type="presOf" srcId="{332DCD7B-7155-A343-AD2B-D94846B6E18E}" destId="{31E69717-314C-DF4A-A602-CB22798F179E}" srcOrd="0" destOrd="1" presId="urn:microsoft.com/office/officeart/2005/8/layout/list1"/>
    <dgm:cxn modelId="{E9A9C7EC-8F9B-DD40-849B-2F995FC87793}" type="presOf" srcId="{B0BF91F2-57AD-4413-8121-6552727BCDC4}" destId="{A2F10243-7614-024F-8243-72FA91F28CE4}" srcOrd="1" destOrd="0" presId="urn:microsoft.com/office/officeart/2005/8/layout/list1"/>
    <dgm:cxn modelId="{8C0654F8-2AD0-4FB5-986D-82CFCD5175D1}" srcId="{6AE8BA20-4F7B-4D85-BCFE-86968E76D889}" destId="{2237CE5C-10DE-4670-B899-5657A2E0BE9E}" srcOrd="1" destOrd="0" parTransId="{7FF87AD8-B5F4-4CEE-AE71-1E4E079C9D06}" sibTransId="{F809B991-0C6A-4A6B-BAD1-86770225199F}"/>
    <dgm:cxn modelId="{5EA390F9-247A-8341-8692-B3F76582B81A}" srcId="{B0BF91F2-57AD-4413-8121-6552727BCDC4}" destId="{6900F7E5-02F9-3E43-B9BF-0E8AE06B1477}" srcOrd="1" destOrd="0" parTransId="{4BBC40BC-9465-C548-A018-E57636B42B30}" sibTransId="{0E5C7B5D-C57D-3B45-A3AE-C07B3D6EEEC4}"/>
    <dgm:cxn modelId="{864FA5FF-ED7F-406E-8D1F-99E8D6EE62BC}" srcId="{2237CE5C-10DE-4670-B899-5657A2E0BE9E}" destId="{032AAD85-8830-4C2E-9E43-98D9BACF1D34}" srcOrd="0" destOrd="0" parTransId="{21CF35D1-0927-44AD-AAA9-FF4763C48B0D}" sibTransId="{4FDC1EC5-0F43-4654-B2E0-4B3D68501E56}"/>
    <dgm:cxn modelId="{1D2983B8-C0BD-6F47-8008-C10291D7256E}" type="presParOf" srcId="{EB246308-1EEE-8843-8D5E-4E48F95A33F0}" destId="{C17C719A-060A-1148-A1A2-D1BA7D5432B8}" srcOrd="0" destOrd="0" presId="urn:microsoft.com/office/officeart/2005/8/layout/list1"/>
    <dgm:cxn modelId="{1DBCBFEE-406B-C346-A198-4AA7ABDB1918}" type="presParOf" srcId="{C17C719A-060A-1148-A1A2-D1BA7D5432B8}" destId="{512217AB-8437-C64E-9EAA-B4DCDE92FB66}" srcOrd="0" destOrd="0" presId="urn:microsoft.com/office/officeart/2005/8/layout/list1"/>
    <dgm:cxn modelId="{AE728DB9-7478-D949-A4C3-7E84317C3F1D}" type="presParOf" srcId="{C17C719A-060A-1148-A1A2-D1BA7D5432B8}" destId="{329CBAFA-7B13-CF4A-A0E1-69614B50288D}" srcOrd="1" destOrd="0" presId="urn:microsoft.com/office/officeart/2005/8/layout/list1"/>
    <dgm:cxn modelId="{7602C456-442A-DD4A-82BD-EE1590ECECB4}" type="presParOf" srcId="{EB246308-1EEE-8843-8D5E-4E48F95A33F0}" destId="{774C000C-FE2D-5340-8D4A-339414E0EED6}" srcOrd="1" destOrd="0" presId="urn:microsoft.com/office/officeart/2005/8/layout/list1"/>
    <dgm:cxn modelId="{EFB10214-4CFA-634D-BD99-9589C071E2AC}" type="presParOf" srcId="{EB246308-1EEE-8843-8D5E-4E48F95A33F0}" destId="{26E12709-8869-1D40-9139-018017EF2DB2}" srcOrd="2" destOrd="0" presId="urn:microsoft.com/office/officeart/2005/8/layout/list1"/>
    <dgm:cxn modelId="{30C4E6B8-CF55-3144-BAA1-E8D439F9C258}" type="presParOf" srcId="{EB246308-1EEE-8843-8D5E-4E48F95A33F0}" destId="{A89A6944-3521-524D-8AC0-FF7E9AF98910}" srcOrd="3" destOrd="0" presId="urn:microsoft.com/office/officeart/2005/8/layout/list1"/>
    <dgm:cxn modelId="{FF30D2D1-BEA5-434E-A600-13A430D309DB}" type="presParOf" srcId="{EB246308-1EEE-8843-8D5E-4E48F95A33F0}" destId="{017D85D2-FFD7-3340-B515-F5A2A93C4BCE}" srcOrd="4" destOrd="0" presId="urn:microsoft.com/office/officeart/2005/8/layout/list1"/>
    <dgm:cxn modelId="{892DA015-6D7B-6041-B510-4E6221585B31}" type="presParOf" srcId="{017D85D2-FFD7-3340-B515-F5A2A93C4BCE}" destId="{DB445F2C-F66F-F143-A987-9549FC6FF39F}" srcOrd="0" destOrd="0" presId="urn:microsoft.com/office/officeart/2005/8/layout/list1"/>
    <dgm:cxn modelId="{0330C891-D0ED-7146-A897-CC77025B58F4}" type="presParOf" srcId="{017D85D2-FFD7-3340-B515-F5A2A93C4BCE}" destId="{4056DDE3-F4E2-9140-82B1-739A9279A207}" srcOrd="1" destOrd="0" presId="urn:microsoft.com/office/officeart/2005/8/layout/list1"/>
    <dgm:cxn modelId="{E1B9512E-5651-F547-B302-5A07CEB93CB3}" type="presParOf" srcId="{EB246308-1EEE-8843-8D5E-4E48F95A33F0}" destId="{1F3241D1-2519-B945-B466-21C3F7D3C753}" srcOrd="5" destOrd="0" presId="urn:microsoft.com/office/officeart/2005/8/layout/list1"/>
    <dgm:cxn modelId="{2B9243E6-CB3C-CD4F-913F-110DC87E377A}" type="presParOf" srcId="{EB246308-1EEE-8843-8D5E-4E48F95A33F0}" destId="{31E69717-314C-DF4A-A602-CB22798F179E}" srcOrd="6" destOrd="0" presId="urn:microsoft.com/office/officeart/2005/8/layout/list1"/>
    <dgm:cxn modelId="{0C823E25-47B6-9C40-866E-3A0E701577A8}" type="presParOf" srcId="{EB246308-1EEE-8843-8D5E-4E48F95A33F0}" destId="{5BED0A50-7CBC-A645-A0BA-AF235DB38086}" srcOrd="7" destOrd="0" presId="urn:microsoft.com/office/officeart/2005/8/layout/list1"/>
    <dgm:cxn modelId="{180E775F-9A2C-6346-A9D8-EA2FDDEC19D8}" type="presParOf" srcId="{EB246308-1EEE-8843-8D5E-4E48F95A33F0}" destId="{6F3C9177-A613-904A-AE55-93316C54E516}" srcOrd="8" destOrd="0" presId="urn:microsoft.com/office/officeart/2005/8/layout/list1"/>
    <dgm:cxn modelId="{D8F2CA71-2ADE-7E4D-92A5-D0921802A3F6}" type="presParOf" srcId="{6F3C9177-A613-904A-AE55-93316C54E516}" destId="{9959C99E-51AC-D941-A4B9-4E5F0AF2198F}" srcOrd="0" destOrd="0" presId="urn:microsoft.com/office/officeart/2005/8/layout/list1"/>
    <dgm:cxn modelId="{A2FEE156-C287-DF45-BE89-4134ED8D8285}" type="presParOf" srcId="{6F3C9177-A613-904A-AE55-93316C54E516}" destId="{A2F10243-7614-024F-8243-72FA91F28CE4}" srcOrd="1" destOrd="0" presId="urn:microsoft.com/office/officeart/2005/8/layout/list1"/>
    <dgm:cxn modelId="{E779CB2F-84A0-0A4D-8D7F-4CD202EC50CF}" type="presParOf" srcId="{EB246308-1EEE-8843-8D5E-4E48F95A33F0}" destId="{DFE11AFD-E657-6745-83FC-ABE5A3D9FC83}" srcOrd="9" destOrd="0" presId="urn:microsoft.com/office/officeart/2005/8/layout/list1"/>
    <dgm:cxn modelId="{7121DCD7-0CDE-EB4A-BE29-5676F5F6D056}" type="presParOf" srcId="{EB246308-1EEE-8843-8D5E-4E48F95A33F0}" destId="{296094D3-2933-6C43-A5E4-9841C15CA2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950D7-0F22-4975-BE70-0F3FEB621FA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A939EE8-C3F0-4676-B852-88F1EABD3A28}">
      <dgm:prSet/>
      <dgm:spPr/>
      <dgm:t>
        <a:bodyPr/>
        <a:lstStyle/>
        <a:p>
          <a:r>
            <a:rPr lang="en-US" dirty="0"/>
            <a:t>Community of Inquiry Model</a:t>
          </a:r>
        </a:p>
      </dgm:t>
    </dgm:pt>
    <dgm:pt modelId="{F016757B-87B4-4AA1-BB51-10615C1B69F1}" type="parTrans" cxnId="{4F9DE458-A7D6-4DC2-93B8-E647FABDCC14}">
      <dgm:prSet/>
      <dgm:spPr/>
      <dgm:t>
        <a:bodyPr/>
        <a:lstStyle/>
        <a:p>
          <a:endParaRPr lang="en-US"/>
        </a:p>
      </dgm:t>
    </dgm:pt>
    <dgm:pt modelId="{5361EC52-F9A0-4BF8-9E35-8BFE2B09C120}" type="sibTrans" cxnId="{4F9DE458-A7D6-4DC2-93B8-E647FABDCC14}">
      <dgm:prSet/>
      <dgm:spPr/>
      <dgm:t>
        <a:bodyPr/>
        <a:lstStyle/>
        <a:p>
          <a:endParaRPr lang="en-US"/>
        </a:p>
      </dgm:t>
    </dgm:pt>
    <dgm:pt modelId="{69CB2E84-D687-4C6E-9E3A-38508D6CE56B}">
      <dgm:prSet/>
      <dgm:spPr/>
      <dgm:t>
        <a:bodyPr/>
        <a:lstStyle/>
        <a:p>
          <a:r>
            <a:rPr lang="en-US" dirty="0"/>
            <a:t>Diffusion of Innovation</a:t>
          </a:r>
        </a:p>
      </dgm:t>
    </dgm:pt>
    <dgm:pt modelId="{8987EDDB-6BF3-40FD-A5CD-5E20AB4336AF}" type="parTrans" cxnId="{141F5CF3-689B-4460-83EC-FDE1F3E6AD40}">
      <dgm:prSet/>
      <dgm:spPr/>
      <dgm:t>
        <a:bodyPr/>
        <a:lstStyle/>
        <a:p>
          <a:endParaRPr lang="en-US"/>
        </a:p>
      </dgm:t>
    </dgm:pt>
    <dgm:pt modelId="{73D36EA7-82B1-4EB6-A8AA-4B09E2C44FA2}" type="sibTrans" cxnId="{141F5CF3-689B-4460-83EC-FDE1F3E6AD40}">
      <dgm:prSet/>
      <dgm:spPr/>
      <dgm:t>
        <a:bodyPr/>
        <a:lstStyle/>
        <a:p>
          <a:endParaRPr lang="en-US"/>
        </a:p>
      </dgm:t>
    </dgm:pt>
    <dgm:pt modelId="{A448552E-3621-4908-8553-BBA042D54561}" type="pres">
      <dgm:prSet presAssocID="{C53950D7-0F22-4975-BE70-0F3FEB621FA8}" presName="root" presStyleCnt="0">
        <dgm:presLayoutVars>
          <dgm:dir/>
          <dgm:resizeHandles val="exact"/>
        </dgm:presLayoutVars>
      </dgm:prSet>
      <dgm:spPr/>
    </dgm:pt>
    <dgm:pt modelId="{0A09B68B-DDEF-45A7-B4CA-0394740D5CF4}" type="pres">
      <dgm:prSet presAssocID="{C53950D7-0F22-4975-BE70-0F3FEB621FA8}" presName="container" presStyleCnt="0">
        <dgm:presLayoutVars>
          <dgm:dir/>
          <dgm:resizeHandles val="exact"/>
        </dgm:presLayoutVars>
      </dgm:prSet>
      <dgm:spPr/>
    </dgm:pt>
    <dgm:pt modelId="{274D2908-8AD5-4654-A62E-EE1EC175D76B}" type="pres">
      <dgm:prSet presAssocID="{7A939EE8-C3F0-4676-B852-88F1EABD3A28}" presName="compNode" presStyleCnt="0"/>
      <dgm:spPr/>
    </dgm:pt>
    <dgm:pt modelId="{1D97AED6-9925-45D5-ABF8-94DF9559F285}" type="pres">
      <dgm:prSet presAssocID="{7A939EE8-C3F0-4676-B852-88F1EABD3A28}" presName="iconBgRect" presStyleLbl="bgShp" presStyleIdx="0" presStyleCnt="2"/>
      <dgm:spPr/>
    </dgm:pt>
    <dgm:pt modelId="{7176236B-E453-488E-BE8F-DE4EF40DCA00}" type="pres">
      <dgm:prSet presAssocID="{7A939EE8-C3F0-4676-B852-88F1EABD3A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B1677A4-C0AC-4FE1-9EFB-9170AAEDE343}" type="pres">
      <dgm:prSet presAssocID="{7A939EE8-C3F0-4676-B852-88F1EABD3A28}" presName="spaceRect" presStyleCnt="0"/>
      <dgm:spPr/>
    </dgm:pt>
    <dgm:pt modelId="{3D9AEB26-A415-42E7-A311-76D4C58F0616}" type="pres">
      <dgm:prSet presAssocID="{7A939EE8-C3F0-4676-B852-88F1EABD3A28}" presName="textRect" presStyleLbl="revTx" presStyleIdx="0" presStyleCnt="2">
        <dgm:presLayoutVars>
          <dgm:chMax val="1"/>
          <dgm:chPref val="1"/>
        </dgm:presLayoutVars>
      </dgm:prSet>
      <dgm:spPr/>
    </dgm:pt>
    <dgm:pt modelId="{DAA78F24-A0A4-4DC2-A741-81A7D04A2AE2}" type="pres">
      <dgm:prSet presAssocID="{5361EC52-F9A0-4BF8-9E35-8BFE2B09C120}" presName="sibTrans" presStyleLbl="sibTrans2D1" presStyleIdx="0" presStyleCnt="0"/>
      <dgm:spPr/>
    </dgm:pt>
    <dgm:pt modelId="{E1CE1033-580B-4682-A84C-0FA29ED7A551}" type="pres">
      <dgm:prSet presAssocID="{69CB2E84-D687-4C6E-9E3A-38508D6CE56B}" presName="compNode" presStyleCnt="0"/>
      <dgm:spPr/>
    </dgm:pt>
    <dgm:pt modelId="{1747FBF8-9A2A-440F-9586-22B9703F6D61}" type="pres">
      <dgm:prSet presAssocID="{69CB2E84-D687-4C6E-9E3A-38508D6CE56B}" presName="iconBgRect" presStyleLbl="bgShp" presStyleIdx="1" presStyleCnt="2"/>
      <dgm:spPr/>
    </dgm:pt>
    <dgm:pt modelId="{21552FCA-F83A-4B01-96EE-0693D50E96C6}" type="pres">
      <dgm:prSet presAssocID="{69CB2E84-D687-4C6E-9E3A-38508D6CE56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8B8141A-9CDB-4F7D-94C7-60532B330253}" type="pres">
      <dgm:prSet presAssocID="{69CB2E84-D687-4C6E-9E3A-38508D6CE56B}" presName="spaceRect" presStyleCnt="0"/>
      <dgm:spPr/>
    </dgm:pt>
    <dgm:pt modelId="{D031F134-672B-4FB4-95C0-5F5514A73D1B}" type="pres">
      <dgm:prSet presAssocID="{69CB2E84-D687-4C6E-9E3A-38508D6CE56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F9DE458-A7D6-4DC2-93B8-E647FABDCC14}" srcId="{C53950D7-0F22-4975-BE70-0F3FEB621FA8}" destId="{7A939EE8-C3F0-4676-B852-88F1EABD3A28}" srcOrd="0" destOrd="0" parTransId="{F016757B-87B4-4AA1-BB51-10615C1B69F1}" sibTransId="{5361EC52-F9A0-4BF8-9E35-8BFE2B09C120}"/>
    <dgm:cxn modelId="{4E5D6196-DD91-4046-8D63-AACFB6FACDBD}" type="presOf" srcId="{69CB2E84-D687-4C6E-9E3A-38508D6CE56B}" destId="{D031F134-672B-4FB4-95C0-5F5514A73D1B}" srcOrd="0" destOrd="0" presId="urn:microsoft.com/office/officeart/2018/2/layout/IconCircleList"/>
    <dgm:cxn modelId="{10772FC0-C110-453E-A514-4BC4796FE0A4}" type="presOf" srcId="{C53950D7-0F22-4975-BE70-0F3FEB621FA8}" destId="{A448552E-3621-4908-8553-BBA042D54561}" srcOrd="0" destOrd="0" presId="urn:microsoft.com/office/officeart/2018/2/layout/IconCircleList"/>
    <dgm:cxn modelId="{796E6AE9-0342-47AF-85C6-6094B131D0AB}" type="presOf" srcId="{7A939EE8-C3F0-4676-B852-88F1EABD3A28}" destId="{3D9AEB26-A415-42E7-A311-76D4C58F0616}" srcOrd="0" destOrd="0" presId="urn:microsoft.com/office/officeart/2018/2/layout/IconCircleList"/>
    <dgm:cxn modelId="{141F5CF3-689B-4460-83EC-FDE1F3E6AD40}" srcId="{C53950D7-0F22-4975-BE70-0F3FEB621FA8}" destId="{69CB2E84-D687-4C6E-9E3A-38508D6CE56B}" srcOrd="1" destOrd="0" parTransId="{8987EDDB-6BF3-40FD-A5CD-5E20AB4336AF}" sibTransId="{73D36EA7-82B1-4EB6-A8AA-4B09E2C44FA2}"/>
    <dgm:cxn modelId="{BB4DA1F9-7D2B-473D-AAC2-88CE31DD195E}" type="presOf" srcId="{5361EC52-F9A0-4BF8-9E35-8BFE2B09C120}" destId="{DAA78F24-A0A4-4DC2-A741-81A7D04A2AE2}" srcOrd="0" destOrd="0" presId="urn:microsoft.com/office/officeart/2018/2/layout/IconCircleList"/>
    <dgm:cxn modelId="{4A139359-F31F-459D-BCB3-F6282590EADB}" type="presParOf" srcId="{A448552E-3621-4908-8553-BBA042D54561}" destId="{0A09B68B-DDEF-45A7-B4CA-0394740D5CF4}" srcOrd="0" destOrd="0" presId="urn:microsoft.com/office/officeart/2018/2/layout/IconCircleList"/>
    <dgm:cxn modelId="{E3156052-2D2C-4ADA-8E7B-4E385DC1270B}" type="presParOf" srcId="{0A09B68B-DDEF-45A7-B4CA-0394740D5CF4}" destId="{274D2908-8AD5-4654-A62E-EE1EC175D76B}" srcOrd="0" destOrd="0" presId="urn:microsoft.com/office/officeart/2018/2/layout/IconCircleList"/>
    <dgm:cxn modelId="{F438283A-6510-4CE2-A665-9E04714D0753}" type="presParOf" srcId="{274D2908-8AD5-4654-A62E-EE1EC175D76B}" destId="{1D97AED6-9925-45D5-ABF8-94DF9559F285}" srcOrd="0" destOrd="0" presId="urn:microsoft.com/office/officeart/2018/2/layout/IconCircleList"/>
    <dgm:cxn modelId="{AB51D481-D137-426F-9A90-EB90AF758AAB}" type="presParOf" srcId="{274D2908-8AD5-4654-A62E-EE1EC175D76B}" destId="{7176236B-E453-488E-BE8F-DE4EF40DCA00}" srcOrd="1" destOrd="0" presId="urn:microsoft.com/office/officeart/2018/2/layout/IconCircleList"/>
    <dgm:cxn modelId="{E024D110-AA12-45EA-881D-ABBB8E64E6E6}" type="presParOf" srcId="{274D2908-8AD5-4654-A62E-EE1EC175D76B}" destId="{2B1677A4-C0AC-4FE1-9EFB-9170AAEDE343}" srcOrd="2" destOrd="0" presId="urn:microsoft.com/office/officeart/2018/2/layout/IconCircleList"/>
    <dgm:cxn modelId="{64AEA068-27F1-4583-8836-8FC8C23731C0}" type="presParOf" srcId="{274D2908-8AD5-4654-A62E-EE1EC175D76B}" destId="{3D9AEB26-A415-42E7-A311-76D4C58F0616}" srcOrd="3" destOrd="0" presId="urn:microsoft.com/office/officeart/2018/2/layout/IconCircleList"/>
    <dgm:cxn modelId="{56FE0618-3B4D-4169-9F1A-7A7CE9F86C55}" type="presParOf" srcId="{0A09B68B-DDEF-45A7-B4CA-0394740D5CF4}" destId="{DAA78F24-A0A4-4DC2-A741-81A7D04A2AE2}" srcOrd="1" destOrd="0" presId="urn:microsoft.com/office/officeart/2018/2/layout/IconCircleList"/>
    <dgm:cxn modelId="{D7C42587-E5A2-4E31-AD8B-D4438A8CF8A3}" type="presParOf" srcId="{0A09B68B-DDEF-45A7-B4CA-0394740D5CF4}" destId="{E1CE1033-580B-4682-A84C-0FA29ED7A551}" srcOrd="2" destOrd="0" presId="urn:microsoft.com/office/officeart/2018/2/layout/IconCircleList"/>
    <dgm:cxn modelId="{7741FB9C-2B87-4273-91B9-287D37C632F3}" type="presParOf" srcId="{E1CE1033-580B-4682-A84C-0FA29ED7A551}" destId="{1747FBF8-9A2A-440F-9586-22B9703F6D61}" srcOrd="0" destOrd="0" presId="urn:microsoft.com/office/officeart/2018/2/layout/IconCircleList"/>
    <dgm:cxn modelId="{A3A54C9D-4BBD-4F1C-B7F7-62265C7C086C}" type="presParOf" srcId="{E1CE1033-580B-4682-A84C-0FA29ED7A551}" destId="{21552FCA-F83A-4B01-96EE-0693D50E96C6}" srcOrd="1" destOrd="0" presId="urn:microsoft.com/office/officeart/2018/2/layout/IconCircleList"/>
    <dgm:cxn modelId="{D6CA27F9-C6F7-4FB3-9122-F8C953BDEC0A}" type="presParOf" srcId="{E1CE1033-580B-4682-A84C-0FA29ED7A551}" destId="{F8B8141A-9CDB-4F7D-94C7-60532B330253}" srcOrd="2" destOrd="0" presId="urn:microsoft.com/office/officeart/2018/2/layout/IconCircleList"/>
    <dgm:cxn modelId="{7F147065-3864-4FF0-9729-B9EE8CE1C2DD}" type="presParOf" srcId="{E1CE1033-580B-4682-A84C-0FA29ED7A551}" destId="{D031F134-672B-4FB4-95C0-5F5514A73D1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C6B0E1-CB6E-4940-87FC-7FF0D673D1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044D57-8388-4C1C-8377-01CBAD7BB4CF}">
      <dgm:prSet/>
      <dgm:spPr/>
      <dgm:t>
        <a:bodyPr/>
        <a:lstStyle/>
        <a:p>
          <a:r>
            <a:rPr lang="en-US" dirty="0"/>
            <a:t>Active Teaching Strategies</a:t>
          </a:r>
        </a:p>
      </dgm:t>
    </dgm:pt>
    <dgm:pt modelId="{D7F71D6B-F07A-4055-AAB5-F9958CBCD28C}" type="parTrans" cxnId="{B2A5DB2E-141B-4E74-8BF6-FD8742DF2BDB}">
      <dgm:prSet/>
      <dgm:spPr/>
      <dgm:t>
        <a:bodyPr/>
        <a:lstStyle/>
        <a:p>
          <a:endParaRPr lang="en-US"/>
        </a:p>
      </dgm:t>
    </dgm:pt>
    <dgm:pt modelId="{577B90DE-5DCF-4040-B253-F0781D3E8299}" type="sibTrans" cxnId="{B2A5DB2E-141B-4E74-8BF6-FD8742DF2BDB}">
      <dgm:prSet/>
      <dgm:spPr/>
      <dgm:t>
        <a:bodyPr/>
        <a:lstStyle/>
        <a:p>
          <a:endParaRPr lang="en-US"/>
        </a:p>
      </dgm:t>
    </dgm:pt>
    <dgm:pt modelId="{D708FF8F-F1BA-4E9F-8721-66DCD567AC8E}">
      <dgm:prSet/>
      <dgm:spPr/>
      <dgm:t>
        <a:bodyPr/>
        <a:lstStyle/>
        <a:p>
          <a:r>
            <a:rPr lang="en-US" dirty="0"/>
            <a:t>Faculty Presence</a:t>
          </a:r>
        </a:p>
      </dgm:t>
    </dgm:pt>
    <dgm:pt modelId="{4C2A8B36-EBDD-47C0-A563-79FC4F8F5122}" type="parTrans" cxnId="{F3E55F8D-6AC2-4B36-8C90-7C748BEB4D39}">
      <dgm:prSet/>
      <dgm:spPr/>
      <dgm:t>
        <a:bodyPr/>
        <a:lstStyle/>
        <a:p>
          <a:endParaRPr lang="en-US"/>
        </a:p>
      </dgm:t>
    </dgm:pt>
    <dgm:pt modelId="{B11466CC-438E-465B-BABF-B67EF75179A8}" type="sibTrans" cxnId="{F3E55F8D-6AC2-4B36-8C90-7C748BEB4D39}">
      <dgm:prSet/>
      <dgm:spPr/>
      <dgm:t>
        <a:bodyPr/>
        <a:lstStyle/>
        <a:p>
          <a:endParaRPr lang="en-US"/>
        </a:p>
      </dgm:t>
    </dgm:pt>
    <dgm:pt modelId="{598F8704-3012-4927-8DA5-19954CBCA44A}">
      <dgm:prSet/>
      <dgm:spPr/>
      <dgm:t>
        <a:bodyPr/>
        <a:lstStyle/>
        <a:p>
          <a:r>
            <a:rPr lang="en-US" dirty="0"/>
            <a:t>Timing</a:t>
          </a:r>
        </a:p>
      </dgm:t>
    </dgm:pt>
    <dgm:pt modelId="{746B6E2C-855D-4D74-804B-1B3ACC5FB8F1}" type="parTrans" cxnId="{299B99AE-151B-4BFB-882E-FD0D9FE3DAF0}">
      <dgm:prSet/>
      <dgm:spPr/>
      <dgm:t>
        <a:bodyPr/>
        <a:lstStyle/>
        <a:p>
          <a:endParaRPr lang="en-US"/>
        </a:p>
      </dgm:t>
    </dgm:pt>
    <dgm:pt modelId="{4EF8981E-7965-4B6B-982A-2AEC1F941AF1}" type="sibTrans" cxnId="{299B99AE-151B-4BFB-882E-FD0D9FE3DAF0}">
      <dgm:prSet/>
      <dgm:spPr/>
      <dgm:t>
        <a:bodyPr/>
        <a:lstStyle/>
        <a:p>
          <a:endParaRPr lang="en-US"/>
        </a:p>
      </dgm:t>
    </dgm:pt>
    <dgm:pt modelId="{7D7F8257-454C-4D6F-88DE-A60C6D6B9EF6}">
      <dgm:prSet/>
      <dgm:spPr/>
      <dgm:t>
        <a:bodyPr/>
        <a:lstStyle/>
        <a:p>
          <a:r>
            <a:rPr lang="en-US" dirty="0"/>
            <a:t>Feedback</a:t>
          </a:r>
        </a:p>
      </dgm:t>
    </dgm:pt>
    <dgm:pt modelId="{AC1AD26D-5ED2-4D84-8A1E-8DA385AFED66}" type="parTrans" cxnId="{5A6FCC37-3450-42FE-BE72-B970411AFFBB}">
      <dgm:prSet/>
      <dgm:spPr/>
      <dgm:t>
        <a:bodyPr/>
        <a:lstStyle/>
        <a:p>
          <a:endParaRPr lang="en-US"/>
        </a:p>
      </dgm:t>
    </dgm:pt>
    <dgm:pt modelId="{3AFF0D22-F31B-488E-955A-28B7CB8F8AB6}" type="sibTrans" cxnId="{5A6FCC37-3450-42FE-BE72-B970411AFFBB}">
      <dgm:prSet/>
      <dgm:spPr/>
      <dgm:t>
        <a:bodyPr/>
        <a:lstStyle/>
        <a:p>
          <a:endParaRPr lang="en-US"/>
        </a:p>
      </dgm:t>
    </dgm:pt>
    <dgm:pt modelId="{F1B59BC0-4E76-4585-A5FF-4E8847884C28}" type="pres">
      <dgm:prSet presAssocID="{9AC6B0E1-CB6E-4940-87FC-7FF0D673D1BC}" presName="root" presStyleCnt="0">
        <dgm:presLayoutVars>
          <dgm:dir/>
          <dgm:resizeHandles val="exact"/>
        </dgm:presLayoutVars>
      </dgm:prSet>
      <dgm:spPr/>
    </dgm:pt>
    <dgm:pt modelId="{310AF53F-76AF-44EF-BA4A-002122F0A99E}" type="pres">
      <dgm:prSet presAssocID="{E7044D57-8388-4C1C-8377-01CBAD7BB4CF}" presName="compNode" presStyleCnt="0"/>
      <dgm:spPr/>
    </dgm:pt>
    <dgm:pt modelId="{DB1192AF-4CA3-43E9-A2CC-ADD92B746934}" type="pres">
      <dgm:prSet presAssocID="{E7044D57-8388-4C1C-8377-01CBAD7BB4CF}" presName="bgRect" presStyleLbl="bgShp" presStyleIdx="0" presStyleCnt="4"/>
      <dgm:spPr/>
    </dgm:pt>
    <dgm:pt modelId="{F8E83C33-F842-4A99-BE1E-E4AE002FEF12}" type="pres">
      <dgm:prSet presAssocID="{E7044D57-8388-4C1C-8377-01CBAD7BB4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F3D13B1-4C1F-45FC-BE1C-0FB74920EE46}" type="pres">
      <dgm:prSet presAssocID="{E7044D57-8388-4C1C-8377-01CBAD7BB4CF}" presName="spaceRect" presStyleCnt="0"/>
      <dgm:spPr/>
    </dgm:pt>
    <dgm:pt modelId="{BD36F884-DD6A-4E6C-8006-27D593F5627F}" type="pres">
      <dgm:prSet presAssocID="{E7044D57-8388-4C1C-8377-01CBAD7BB4CF}" presName="parTx" presStyleLbl="revTx" presStyleIdx="0" presStyleCnt="4">
        <dgm:presLayoutVars>
          <dgm:chMax val="0"/>
          <dgm:chPref val="0"/>
        </dgm:presLayoutVars>
      </dgm:prSet>
      <dgm:spPr/>
    </dgm:pt>
    <dgm:pt modelId="{629ED6C6-8331-433F-AEFD-8C36BD4BC2CC}" type="pres">
      <dgm:prSet presAssocID="{577B90DE-5DCF-4040-B253-F0781D3E8299}" presName="sibTrans" presStyleCnt="0"/>
      <dgm:spPr/>
    </dgm:pt>
    <dgm:pt modelId="{F7591F06-7497-40A5-98EF-0A29F9363A5E}" type="pres">
      <dgm:prSet presAssocID="{D708FF8F-F1BA-4E9F-8721-66DCD567AC8E}" presName="compNode" presStyleCnt="0"/>
      <dgm:spPr/>
    </dgm:pt>
    <dgm:pt modelId="{C486F77C-E89F-41C5-B975-910FCC4B2BE5}" type="pres">
      <dgm:prSet presAssocID="{D708FF8F-F1BA-4E9F-8721-66DCD567AC8E}" presName="bgRect" presStyleLbl="bgShp" presStyleIdx="1" presStyleCnt="4"/>
      <dgm:spPr/>
    </dgm:pt>
    <dgm:pt modelId="{21E49157-AB86-4B80-AF0B-AD11FED8BC40}" type="pres">
      <dgm:prSet presAssocID="{D708FF8F-F1BA-4E9F-8721-66DCD567AC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F94003E-07E0-4654-87AA-45502FBDB7C2}" type="pres">
      <dgm:prSet presAssocID="{D708FF8F-F1BA-4E9F-8721-66DCD567AC8E}" presName="spaceRect" presStyleCnt="0"/>
      <dgm:spPr/>
    </dgm:pt>
    <dgm:pt modelId="{F3E5CF18-5377-491B-9A16-546C4EC0F6DF}" type="pres">
      <dgm:prSet presAssocID="{D708FF8F-F1BA-4E9F-8721-66DCD567AC8E}" presName="parTx" presStyleLbl="revTx" presStyleIdx="1" presStyleCnt="4">
        <dgm:presLayoutVars>
          <dgm:chMax val="0"/>
          <dgm:chPref val="0"/>
        </dgm:presLayoutVars>
      </dgm:prSet>
      <dgm:spPr/>
    </dgm:pt>
    <dgm:pt modelId="{8880F18D-E668-4BA9-A8C6-722A04F4A224}" type="pres">
      <dgm:prSet presAssocID="{B11466CC-438E-465B-BABF-B67EF75179A8}" presName="sibTrans" presStyleCnt="0"/>
      <dgm:spPr/>
    </dgm:pt>
    <dgm:pt modelId="{38D02B18-1F24-4C93-8746-805C6E8D7823}" type="pres">
      <dgm:prSet presAssocID="{598F8704-3012-4927-8DA5-19954CBCA44A}" presName="compNode" presStyleCnt="0"/>
      <dgm:spPr/>
    </dgm:pt>
    <dgm:pt modelId="{CDAB5BCB-71E6-4D57-99F0-F6096B0F80E3}" type="pres">
      <dgm:prSet presAssocID="{598F8704-3012-4927-8DA5-19954CBCA44A}" presName="bgRect" presStyleLbl="bgShp" presStyleIdx="2" presStyleCnt="4"/>
      <dgm:spPr/>
    </dgm:pt>
    <dgm:pt modelId="{271653F6-6A8E-499D-A47C-2595994DF324}" type="pres">
      <dgm:prSet presAssocID="{598F8704-3012-4927-8DA5-19954CBCA4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8A51AA5-BA29-4012-9AF3-7C6827FA34FD}" type="pres">
      <dgm:prSet presAssocID="{598F8704-3012-4927-8DA5-19954CBCA44A}" presName="spaceRect" presStyleCnt="0"/>
      <dgm:spPr/>
    </dgm:pt>
    <dgm:pt modelId="{C9C5621B-A7DC-412B-908D-5E464D71B415}" type="pres">
      <dgm:prSet presAssocID="{598F8704-3012-4927-8DA5-19954CBCA44A}" presName="parTx" presStyleLbl="revTx" presStyleIdx="2" presStyleCnt="4">
        <dgm:presLayoutVars>
          <dgm:chMax val="0"/>
          <dgm:chPref val="0"/>
        </dgm:presLayoutVars>
      </dgm:prSet>
      <dgm:spPr/>
    </dgm:pt>
    <dgm:pt modelId="{12A49370-1D83-499F-9822-4D4B429AA729}" type="pres">
      <dgm:prSet presAssocID="{4EF8981E-7965-4B6B-982A-2AEC1F941AF1}" presName="sibTrans" presStyleCnt="0"/>
      <dgm:spPr/>
    </dgm:pt>
    <dgm:pt modelId="{D3FF04C7-ACC8-4452-9968-A82BA346E071}" type="pres">
      <dgm:prSet presAssocID="{7D7F8257-454C-4D6F-88DE-A60C6D6B9EF6}" presName="compNode" presStyleCnt="0"/>
      <dgm:spPr/>
    </dgm:pt>
    <dgm:pt modelId="{1EA4423C-A18F-438C-BF41-E05723C1FD96}" type="pres">
      <dgm:prSet presAssocID="{7D7F8257-454C-4D6F-88DE-A60C6D6B9EF6}" presName="bgRect" presStyleLbl="bgShp" presStyleIdx="3" presStyleCnt="4"/>
      <dgm:spPr/>
    </dgm:pt>
    <dgm:pt modelId="{60483FFC-CB48-4A27-AC14-AA82BCF9482F}" type="pres">
      <dgm:prSet presAssocID="{7D7F8257-454C-4D6F-88DE-A60C6D6B9E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C3F401D-5251-4B56-A3B3-D461F915217A}" type="pres">
      <dgm:prSet presAssocID="{7D7F8257-454C-4D6F-88DE-A60C6D6B9EF6}" presName="spaceRect" presStyleCnt="0"/>
      <dgm:spPr/>
    </dgm:pt>
    <dgm:pt modelId="{7DA090CA-07A1-4721-9B25-FF8EB9BCA250}" type="pres">
      <dgm:prSet presAssocID="{7D7F8257-454C-4D6F-88DE-A60C6D6B9EF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2EC3401-78C2-4A64-BA4A-D0AEEDBFE0BE}" type="presOf" srcId="{7D7F8257-454C-4D6F-88DE-A60C6D6B9EF6}" destId="{7DA090CA-07A1-4721-9B25-FF8EB9BCA250}" srcOrd="0" destOrd="0" presId="urn:microsoft.com/office/officeart/2018/2/layout/IconVerticalSolidList"/>
    <dgm:cxn modelId="{B2A5DB2E-141B-4E74-8BF6-FD8742DF2BDB}" srcId="{9AC6B0E1-CB6E-4940-87FC-7FF0D673D1BC}" destId="{E7044D57-8388-4C1C-8377-01CBAD7BB4CF}" srcOrd="0" destOrd="0" parTransId="{D7F71D6B-F07A-4055-AAB5-F9958CBCD28C}" sibTransId="{577B90DE-5DCF-4040-B253-F0781D3E8299}"/>
    <dgm:cxn modelId="{5A6FCC37-3450-42FE-BE72-B970411AFFBB}" srcId="{9AC6B0E1-CB6E-4940-87FC-7FF0D673D1BC}" destId="{7D7F8257-454C-4D6F-88DE-A60C6D6B9EF6}" srcOrd="3" destOrd="0" parTransId="{AC1AD26D-5ED2-4D84-8A1E-8DA385AFED66}" sibTransId="{3AFF0D22-F31B-488E-955A-28B7CB8F8AB6}"/>
    <dgm:cxn modelId="{DC871A42-1E91-4860-A91E-D97EE5B40AD9}" type="presOf" srcId="{D708FF8F-F1BA-4E9F-8721-66DCD567AC8E}" destId="{F3E5CF18-5377-491B-9A16-546C4EC0F6DF}" srcOrd="0" destOrd="0" presId="urn:microsoft.com/office/officeart/2018/2/layout/IconVerticalSolidList"/>
    <dgm:cxn modelId="{1F196B7A-74A2-4FBB-9148-FA3F1E593F96}" type="presOf" srcId="{E7044D57-8388-4C1C-8377-01CBAD7BB4CF}" destId="{BD36F884-DD6A-4E6C-8006-27D593F5627F}" srcOrd="0" destOrd="0" presId="urn:microsoft.com/office/officeart/2018/2/layout/IconVerticalSolidList"/>
    <dgm:cxn modelId="{F3E55F8D-6AC2-4B36-8C90-7C748BEB4D39}" srcId="{9AC6B0E1-CB6E-4940-87FC-7FF0D673D1BC}" destId="{D708FF8F-F1BA-4E9F-8721-66DCD567AC8E}" srcOrd="1" destOrd="0" parTransId="{4C2A8B36-EBDD-47C0-A563-79FC4F8F5122}" sibTransId="{B11466CC-438E-465B-BABF-B67EF75179A8}"/>
    <dgm:cxn modelId="{299B99AE-151B-4BFB-882E-FD0D9FE3DAF0}" srcId="{9AC6B0E1-CB6E-4940-87FC-7FF0D673D1BC}" destId="{598F8704-3012-4927-8DA5-19954CBCA44A}" srcOrd="2" destOrd="0" parTransId="{746B6E2C-855D-4D74-804B-1B3ACC5FB8F1}" sibTransId="{4EF8981E-7965-4B6B-982A-2AEC1F941AF1}"/>
    <dgm:cxn modelId="{3C13A1B6-EA3F-4231-8DE9-38F9039D9F19}" type="presOf" srcId="{9AC6B0E1-CB6E-4940-87FC-7FF0D673D1BC}" destId="{F1B59BC0-4E76-4585-A5FF-4E8847884C28}" srcOrd="0" destOrd="0" presId="urn:microsoft.com/office/officeart/2018/2/layout/IconVerticalSolidList"/>
    <dgm:cxn modelId="{6A1BC2E5-DBDF-44E5-968D-3A3AE1A0B710}" type="presOf" srcId="{598F8704-3012-4927-8DA5-19954CBCA44A}" destId="{C9C5621B-A7DC-412B-908D-5E464D71B415}" srcOrd="0" destOrd="0" presId="urn:microsoft.com/office/officeart/2018/2/layout/IconVerticalSolidList"/>
    <dgm:cxn modelId="{4184D692-140A-414B-9B04-B6CDFF4773AC}" type="presParOf" srcId="{F1B59BC0-4E76-4585-A5FF-4E8847884C28}" destId="{310AF53F-76AF-44EF-BA4A-002122F0A99E}" srcOrd="0" destOrd="0" presId="urn:microsoft.com/office/officeart/2018/2/layout/IconVerticalSolidList"/>
    <dgm:cxn modelId="{D4CB7370-01F2-4A71-8FD2-93231CA19FC8}" type="presParOf" srcId="{310AF53F-76AF-44EF-BA4A-002122F0A99E}" destId="{DB1192AF-4CA3-43E9-A2CC-ADD92B746934}" srcOrd="0" destOrd="0" presId="urn:microsoft.com/office/officeart/2018/2/layout/IconVerticalSolidList"/>
    <dgm:cxn modelId="{68D7DEF0-AD94-44E8-A72B-B1FDCEFD9857}" type="presParOf" srcId="{310AF53F-76AF-44EF-BA4A-002122F0A99E}" destId="{F8E83C33-F842-4A99-BE1E-E4AE002FEF12}" srcOrd="1" destOrd="0" presId="urn:microsoft.com/office/officeart/2018/2/layout/IconVerticalSolidList"/>
    <dgm:cxn modelId="{D188276C-0CB3-4876-AC08-96C21B9A77C3}" type="presParOf" srcId="{310AF53F-76AF-44EF-BA4A-002122F0A99E}" destId="{BF3D13B1-4C1F-45FC-BE1C-0FB74920EE46}" srcOrd="2" destOrd="0" presId="urn:microsoft.com/office/officeart/2018/2/layout/IconVerticalSolidList"/>
    <dgm:cxn modelId="{781D8BAE-54E0-424E-AE8E-DD84684FC67B}" type="presParOf" srcId="{310AF53F-76AF-44EF-BA4A-002122F0A99E}" destId="{BD36F884-DD6A-4E6C-8006-27D593F5627F}" srcOrd="3" destOrd="0" presId="urn:microsoft.com/office/officeart/2018/2/layout/IconVerticalSolidList"/>
    <dgm:cxn modelId="{2AF3215D-54C0-44A4-9771-05BB84F456EF}" type="presParOf" srcId="{F1B59BC0-4E76-4585-A5FF-4E8847884C28}" destId="{629ED6C6-8331-433F-AEFD-8C36BD4BC2CC}" srcOrd="1" destOrd="0" presId="urn:microsoft.com/office/officeart/2018/2/layout/IconVerticalSolidList"/>
    <dgm:cxn modelId="{22ACC766-4164-4E87-9551-531698D45127}" type="presParOf" srcId="{F1B59BC0-4E76-4585-A5FF-4E8847884C28}" destId="{F7591F06-7497-40A5-98EF-0A29F9363A5E}" srcOrd="2" destOrd="0" presId="urn:microsoft.com/office/officeart/2018/2/layout/IconVerticalSolidList"/>
    <dgm:cxn modelId="{34783996-111B-4819-BCF7-9958082372B5}" type="presParOf" srcId="{F7591F06-7497-40A5-98EF-0A29F9363A5E}" destId="{C486F77C-E89F-41C5-B975-910FCC4B2BE5}" srcOrd="0" destOrd="0" presId="urn:microsoft.com/office/officeart/2018/2/layout/IconVerticalSolidList"/>
    <dgm:cxn modelId="{708DA0AD-E88D-4466-8A88-B67F12E1B0E0}" type="presParOf" srcId="{F7591F06-7497-40A5-98EF-0A29F9363A5E}" destId="{21E49157-AB86-4B80-AF0B-AD11FED8BC40}" srcOrd="1" destOrd="0" presId="urn:microsoft.com/office/officeart/2018/2/layout/IconVerticalSolidList"/>
    <dgm:cxn modelId="{245ABA7C-9A4B-4CC2-900B-0A9B35041955}" type="presParOf" srcId="{F7591F06-7497-40A5-98EF-0A29F9363A5E}" destId="{EF94003E-07E0-4654-87AA-45502FBDB7C2}" srcOrd="2" destOrd="0" presId="urn:microsoft.com/office/officeart/2018/2/layout/IconVerticalSolidList"/>
    <dgm:cxn modelId="{2498DC37-9B56-4416-BC88-B26CE523EC07}" type="presParOf" srcId="{F7591F06-7497-40A5-98EF-0A29F9363A5E}" destId="{F3E5CF18-5377-491B-9A16-546C4EC0F6DF}" srcOrd="3" destOrd="0" presId="urn:microsoft.com/office/officeart/2018/2/layout/IconVerticalSolidList"/>
    <dgm:cxn modelId="{0F37BD4A-94BF-4330-9B4C-BB36628690EB}" type="presParOf" srcId="{F1B59BC0-4E76-4585-A5FF-4E8847884C28}" destId="{8880F18D-E668-4BA9-A8C6-722A04F4A224}" srcOrd="3" destOrd="0" presId="urn:microsoft.com/office/officeart/2018/2/layout/IconVerticalSolidList"/>
    <dgm:cxn modelId="{506DF5E1-AF23-40E8-A813-6A0AA5E7D05B}" type="presParOf" srcId="{F1B59BC0-4E76-4585-A5FF-4E8847884C28}" destId="{38D02B18-1F24-4C93-8746-805C6E8D7823}" srcOrd="4" destOrd="0" presId="urn:microsoft.com/office/officeart/2018/2/layout/IconVerticalSolidList"/>
    <dgm:cxn modelId="{9AE55795-A7E3-4280-BFB2-47808B7C5E62}" type="presParOf" srcId="{38D02B18-1F24-4C93-8746-805C6E8D7823}" destId="{CDAB5BCB-71E6-4D57-99F0-F6096B0F80E3}" srcOrd="0" destOrd="0" presId="urn:microsoft.com/office/officeart/2018/2/layout/IconVerticalSolidList"/>
    <dgm:cxn modelId="{BBD6B88B-3BBA-4517-94A8-7243B56EC4C7}" type="presParOf" srcId="{38D02B18-1F24-4C93-8746-805C6E8D7823}" destId="{271653F6-6A8E-499D-A47C-2595994DF324}" srcOrd="1" destOrd="0" presId="urn:microsoft.com/office/officeart/2018/2/layout/IconVerticalSolidList"/>
    <dgm:cxn modelId="{E63A8931-4DE0-4D34-9EF9-BA83012A72C0}" type="presParOf" srcId="{38D02B18-1F24-4C93-8746-805C6E8D7823}" destId="{08A51AA5-BA29-4012-9AF3-7C6827FA34FD}" srcOrd="2" destOrd="0" presId="urn:microsoft.com/office/officeart/2018/2/layout/IconVerticalSolidList"/>
    <dgm:cxn modelId="{A64E0937-6122-43C4-813E-98338E8199D1}" type="presParOf" srcId="{38D02B18-1F24-4C93-8746-805C6E8D7823}" destId="{C9C5621B-A7DC-412B-908D-5E464D71B415}" srcOrd="3" destOrd="0" presId="urn:microsoft.com/office/officeart/2018/2/layout/IconVerticalSolidList"/>
    <dgm:cxn modelId="{E5731324-E2D8-41DB-9614-CED93EA9679D}" type="presParOf" srcId="{F1B59BC0-4E76-4585-A5FF-4E8847884C28}" destId="{12A49370-1D83-499F-9822-4D4B429AA729}" srcOrd="5" destOrd="0" presId="urn:microsoft.com/office/officeart/2018/2/layout/IconVerticalSolidList"/>
    <dgm:cxn modelId="{ED4DA776-4435-4A5F-A0AC-BC608DAD831E}" type="presParOf" srcId="{F1B59BC0-4E76-4585-A5FF-4E8847884C28}" destId="{D3FF04C7-ACC8-4452-9968-A82BA346E071}" srcOrd="6" destOrd="0" presId="urn:microsoft.com/office/officeart/2018/2/layout/IconVerticalSolidList"/>
    <dgm:cxn modelId="{E5A5B92C-9729-4A64-948F-A9514A2DE643}" type="presParOf" srcId="{D3FF04C7-ACC8-4452-9968-A82BA346E071}" destId="{1EA4423C-A18F-438C-BF41-E05723C1FD96}" srcOrd="0" destOrd="0" presId="urn:microsoft.com/office/officeart/2018/2/layout/IconVerticalSolidList"/>
    <dgm:cxn modelId="{6AD563CB-12B4-47DD-98E3-120067468A66}" type="presParOf" srcId="{D3FF04C7-ACC8-4452-9968-A82BA346E071}" destId="{60483FFC-CB48-4A27-AC14-AA82BCF9482F}" srcOrd="1" destOrd="0" presId="urn:microsoft.com/office/officeart/2018/2/layout/IconVerticalSolidList"/>
    <dgm:cxn modelId="{5690C39E-9D89-4DB1-B1BF-DA4F64241729}" type="presParOf" srcId="{D3FF04C7-ACC8-4452-9968-A82BA346E071}" destId="{1C3F401D-5251-4B56-A3B3-D461F915217A}" srcOrd="2" destOrd="0" presId="urn:microsoft.com/office/officeart/2018/2/layout/IconVerticalSolidList"/>
    <dgm:cxn modelId="{69E1A3D5-ED7D-4994-9385-642B41E25A1F}" type="presParOf" srcId="{D3FF04C7-ACC8-4452-9968-A82BA346E071}" destId="{7DA090CA-07A1-4721-9B25-FF8EB9BCA2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A37739-56C2-46F0-9CCB-E4CA394C6F9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2D2955-2E80-4A1A-9AFC-FA2A6DC439C5}">
      <dgm:prSet/>
      <dgm:spPr/>
      <dgm:t>
        <a:bodyPr/>
        <a:lstStyle/>
        <a:p>
          <a:r>
            <a:rPr lang="en-US" dirty="0"/>
            <a:t>Zoom</a:t>
          </a:r>
        </a:p>
      </dgm:t>
    </dgm:pt>
    <dgm:pt modelId="{695E39EF-C115-4B51-9598-F4C1E8403BED}" type="parTrans" cxnId="{324C59E1-2404-465A-85B0-BA9C29263694}">
      <dgm:prSet/>
      <dgm:spPr/>
      <dgm:t>
        <a:bodyPr/>
        <a:lstStyle/>
        <a:p>
          <a:endParaRPr lang="en-US"/>
        </a:p>
      </dgm:t>
    </dgm:pt>
    <dgm:pt modelId="{CB79D791-0BF1-48CF-ACFA-51D73267269F}" type="sibTrans" cxnId="{324C59E1-2404-465A-85B0-BA9C29263694}">
      <dgm:prSet/>
      <dgm:spPr/>
      <dgm:t>
        <a:bodyPr/>
        <a:lstStyle/>
        <a:p>
          <a:endParaRPr lang="en-US"/>
        </a:p>
      </dgm:t>
    </dgm:pt>
    <dgm:pt modelId="{06D89489-D076-481B-9E51-7396C73D8059}">
      <dgm:prSet/>
      <dgm:spPr/>
      <dgm:t>
        <a:bodyPr/>
        <a:lstStyle/>
        <a:p>
          <a:r>
            <a:rPr lang="en-US" dirty="0"/>
            <a:t>Wiki</a:t>
          </a:r>
        </a:p>
      </dgm:t>
    </dgm:pt>
    <dgm:pt modelId="{B19C93D6-938B-4202-9991-7AC824789DE5}" type="parTrans" cxnId="{6F2EFFD5-2C7C-4328-A7A5-BEF156A0A7BF}">
      <dgm:prSet/>
      <dgm:spPr/>
      <dgm:t>
        <a:bodyPr/>
        <a:lstStyle/>
        <a:p>
          <a:endParaRPr lang="en-US"/>
        </a:p>
      </dgm:t>
    </dgm:pt>
    <dgm:pt modelId="{14BD8E6C-14E2-46F0-82C3-8CFAC3311B79}" type="sibTrans" cxnId="{6F2EFFD5-2C7C-4328-A7A5-BEF156A0A7BF}">
      <dgm:prSet/>
      <dgm:spPr/>
      <dgm:t>
        <a:bodyPr/>
        <a:lstStyle/>
        <a:p>
          <a:endParaRPr lang="en-US"/>
        </a:p>
      </dgm:t>
    </dgm:pt>
    <dgm:pt modelId="{4E71818B-0393-4F86-A4AB-23B5A67077E7}">
      <dgm:prSet/>
      <dgm:spPr/>
      <dgm:t>
        <a:bodyPr/>
        <a:lstStyle/>
        <a:p>
          <a:r>
            <a:rPr lang="en-US" dirty="0"/>
            <a:t>Youtube</a:t>
          </a:r>
        </a:p>
      </dgm:t>
    </dgm:pt>
    <dgm:pt modelId="{15679EB4-ED46-46B2-9334-0008E33117AD}" type="parTrans" cxnId="{717EE95B-59FE-4466-A1D0-0803D71578F8}">
      <dgm:prSet/>
      <dgm:spPr/>
      <dgm:t>
        <a:bodyPr/>
        <a:lstStyle/>
        <a:p>
          <a:endParaRPr lang="en-US"/>
        </a:p>
      </dgm:t>
    </dgm:pt>
    <dgm:pt modelId="{309EE93A-0B66-459B-9C47-C84B74251D31}" type="sibTrans" cxnId="{717EE95B-59FE-4466-A1D0-0803D71578F8}">
      <dgm:prSet/>
      <dgm:spPr/>
      <dgm:t>
        <a:bodyPr/>
        <a:lstStyle/>
        <a:p>
          <a:endParaRPr lang="en-US"/>
        </a:p>
      </dgm:t>
    </dgm:pt>
    <dgm:pt modelId="{F6405A2C-2FCA-4090-B0DE-CCD9F0314E56}">
      <dgm:prSet/>
      <dgm:spPr/>
      <dgm:t>
        <a:bodyPr/>
        <a:lstStyle/>
        <a:p>
          <a:r>
            <a:rPr lang="en-US" dirty="0"/>
            <a:t>Kahoot</a:t>
          </a:r>
        </a:p>
      </dgm:t>
    </dgm:pt>
    <dgm:pt modelId="{B7DF807E-FA9C-493B-A492-6AB2226F993C}" type="parTrans" cxnId="{6D70195F-C71F-475D-9A30-D123A4C06954}">
      <dgm:prSet/>
      <dgm:spPr/>
      <dgm:t>
        <a:bodyPr/>
        <a:lstStyle/>
        <a:p>
          <a:endParaRPr lang="en-US"/>
        </a:p>
      </dgm:t>
    </dgm:pt>
    <dgm:pt modelId="{4EC332F7-29C2-4D6A-8311-6A72EA9C499E}" type="sibTrans" cxnId="{6D70195F-C71F-475D-9A30-D123A4C06954}">
      <dgm:prSet/>
      <dgm:spPr/>
      <dgm:t>
        <a:bodyPr/>
        <a:lstStyle/>
        <a:p>
          <a:endParaRPr lang="en-US"/>
        </a:p>
      </dgm:t>
    </dgm:pt>
    <dgm:pt modelId="{78FE71E9-0AA0-400D-A184-DC5E17A9CDE3}">
      <dgm:prSet/>
      <dgm:spPr/>
      <dgm:t>
        <a:bodyPr/>
        <a:lstStyle/>
        <a:p>
          <a:r>
            <a:rPr lang="en-US" dirty="0"/>
            <a:t>Quizlet</a:t>
          </a:r>
        </a:p>
      </dgm:t>
    </dgm:pt>
    <dgm:pt modelId="{7DEA96FE-2B2A-47DD-8D65-A5A99E2CBEDF}" type="parTrans" cxnId="{A997D6B3-D837-4BE4-B803-442103E2F645}">
      <dgm:prSet/>
      <dgm:spPr/>
      <dgm:t>
        <a:bodyPr/>
        <a:lstStyle/>
        <a:p>
          <a:endParaRPr lang="en-US"/>
        </a:p>
      </dgm:t>
    </dgm:pt>
    <dgm:pt modelId="{2450AB7C-5B6B-47EF-A959-0C9ACEA8B527}" type="sibTrans" cxnId="{A997D6B3-D837-4BE4-B803-442103E2F645}">
      <dgm:prSet/>
      <dgm:spPr/>
      <dgm:t>
        <a:bodyPr/>
        <a:lstStyle/>
        <a:p>
          <a:endParaRPr lang="en-US"/>
        </a:p>
      </dgm:t>
    </dgm:pt>
    <dgm:pt modelId="{9D5A676A-97AE-4171-9170-24118664F511}">
      <dgm:prSet/>
      <dgm:spPr/>
      <dgm:t>
        <a:bodyPr/>
        <a:lstStyle/>
        <a:p>
          <a:r>
            <a:rPr lang="en-US" dirty="0"/>
            <a:t>Polls</a:t>
          </a:r>
        </a:p>
      </dgm:t>
    </dgm:pt>
    <dgm:pt modelId="{AB324921-F334-4657-BC5C-17A33040D862}" type="parTrans" cxnId="{5C0BC168-5E7B-4701-AC43-40A811AD8A37}">
      <dgm:prSet/>
      <dgm:spPr/>
      <dgm:t>
        <a:bodyPr/>
        <a:lstStyle/>
        <a:p>
          <a:endParaRPr lang="en-US"/>
        </a:p>
      </dgm:t>
    </dgm:pt>
    <dgm:pt modelId="{57EC8E41-473E-41ED-B938-26FD9ADD6E7D}" type="sibTrans" cxnId="{5C0BC168-5E7B-4701-AC43-40A811AD8A37}">
      <dgm:prSet/>
      <dgm:spPr/>
      <dgm:t>
        <a:bodyPr/>
        <a:lstStyle/>
        <a:p>
          <a:endParaRPr lang="en-US"/>
        </a:p>
      </dgm:t>
    </dgm:pt>
    <dgm:pt modelId="{2ABBF7FC-02F3-412C-B905-DDCDBE447186}">
      <dgm:prSet/>
      <dgm:spPr/>
      <dgm:t>
        <a:bodyPr/>
        <a:lstStyle/>
        <a:p>
          <a:r>
            <a:rPr lang="en-US" dirty="0"/>
            <a:t>Camtasia</a:t>
          </a:r>
        </a:p>
      </dgm:t>
    </dgm:pt>
    <dgm:pt modelId="{70139CEA-CB58-4C3E-B110-CCB77579265C}" type="parTrans" cxnId="{3DD8D83C-3953-4B09-B81E-75EB066CD525}">
      <dgm:prSet/>
      <dgm:spPr/>
      <dgm:t>
        <a:bodyPr/>
        <a:lstStyle/>
        <a:p>
          <a:endParaRPr lang="en-US"/>
        </a:p>
      </dgm:t>
    </dgm:pt>
    <dgm:pt modelId="{8FB12307-25B2-4E71-9CA3-53CD12465177}" type="sibTrans" cxnId="{3DD8D83C-3953-4B09-B81E-75EB066CD525}">
      <dgm:prSet/>
      <dgm:spPr/>
      <dgm:t>
        <a:bodyPr/>
        <a:lstStyle/>
        <a:p>
          <a:endParaRPr lang="en-US"/>
        </a:p>
      </dgm:t>
    </dgm:pt>
    <dgm:pt modelId="{FC544D36-D306-4D51-8604-CAAB1ABBA63C}">
      <dgm:prSet/>
      <dgm:spPr/>
      <dgm:t>
        <a:bodyPr/>
        <a:lstStyle/>
        <a:p>
          <a:r>
            <a:rPr lang="en-US" dirty="0"/>
            <a:t>Playposit</a:t>
          </a:r>
        </a:p>
      </dgm:t>
    </dgm:pt>
    <dgm:pt modelId="{017CDAD1-2499-4366-8408-281A1AD45B98}" type="parTrans" cxnId="{0CE442D0-A8D2-4523-94F1-710103C14BAC}">
      <dgm:prSet/>
      <dgm:spPr/>
      <dgm:t>
        <a:bodyPr/>
        <a:lstStyle/>
        <a:p>
          <a:endParaRPr lang="en-US"/>
        </a:p>
      </dgm:t>
    </dgm:pt>
    <dgm:pt modelId="{D1CB17FE-6388-487C-8F70-6C5993BEBD4B}" type="sibTrans" cxnId="{0CE442D0-A8D2-4523-94F1-710103C14BAC}">
      <dgm:prSet/>
      <dgm:spPr/>
      <dgm:t>
        <a:bodyPr/>
        <a:lstStyle/>
        <a:p>
          <a:endParaRPr lang="en-US"/>
        </a:p>
      </dgm:t>
    </dgm:pt>
    <dgm:pt modelId="{EF987058-1DB0-4B7F-BEEA-A03E2E946FA4}">
      <dgm:prSet/>
      <dgm:spPr/>
      <dgm:t>
        <a:bodyPr/>
        <a:lstStyle/>
        <a:p>
          <a:r>
            <a:rPr lang="en-US" dirty="0"/>
            <a:t>Padlet</a:t>
          </a:r>
        </a:p>
      </dgm:t>
    </dgm:pt>
    <dgm:pt modelId="{9D5CB650-3A78-44E1-8EFF-6C60DD1040D6}" type="parTrans" cxnId="{D9F8118A-C7BA-4ED7-9C2A-A02BC15B7643}">
      <dgm:prSet/>
      <dgm:spPr/>
      <dgm:t>
        <a:bodyPr/>
        <a:lstStyle/>
        <a:p>
          <a:endParaRPr lang="en-US"/>
        </a:p>
      </dgm:t>
    </dgm:pt>
    <dgm:pt modelId="{BE74AE25-E304-4DA8-A8D8-BADDB44ECA9C}" type="sibTrans" cxnId="{D9F8118A-C7BA-4ED7-9C2A-A02BC15B7643}">
      <dgm:prSet/>
      <dgm:spPr/>
      <dgm:t>
        <a:bodyPr/>
        <a:lstStyle/>
        <a:p>
          <a:endParaRPr lang="en-US"/>
        </a:p>
      </dgm:t>
    </dgm:pt>
    <dgm:pt modelId="{508FADDD-4E31-4252-826F-BB0DC495FC63}">
      <dgm:prSet/>
      <dgm:spPr/>
      <dgm:t>
        <a:bodyPr/>
        <a:lstStyle/>
        <a:p>
          <a:r>
            <a:rPr lang="en-US" dirty="0"/>
            <a:t>Social Media</a:t>
          </a:r>
        </a:p>
      </dgm:t>
    </dgm:pt>
    <dgm:pt modelId="{13CAA442-142A-4BA1-84D4-307D9853C64B}" type="parTrans" cxnId="{E30EE42E-4737-4CAE-A3AB-F17031467031}">
      <dgm:prSet/>
      <dgm:spPr/>
      <dgm:t>
        <a:bodyPr/>
        <a:lstStyle/>
        <a:p>
          <a:endParaRPr lang="en-US"/>
        </a:p>
      </dgm:t>
    </dgm:pt>
    <dgm:pt modelId="{EE67EE99-9D10-42CA-992F-EE28E2BB84F0}" type="sibTrans" cxnId="{E30EE42E-4737-4CAE-A3AB-F17031467031}">
      <dgm:prSet/>
      <dgm:spPr/>
      <dgm:t>
        <a:bodyPr/>
        <a:lstStyle/>
        <a:p>
          <a:endParaRPr lang="en-US"/>
        </a:p>
      </dgm:t>
    </dgm:pt>
    <dgm:pt modelId="{D681302A-E678-44B3-B6AD-D0C5FF38D18E}">
      <dgm:prSet/>
      <dgm:spPr/>
      <dgm:t>
        <a:bodyPr/>
        <a:lstStyle/>
        <a:p>
          <a:r>
            <a:rPr lang="en-US" dirty="0"/>
            <a:t>Voicethread</a:t>
          </a:r>
        </a:p>
      </dgm:t>
    </dgm:pt>
    <dgm:pt modelId="{C4D5B458-4BA2-469B-9C8F-5B510E735D23}" type="parTrans" cxnId="{3FDB5BF4-5782-463C-A5B6-BCCF9E6880FA}">
      <dgm:prSet/>
      <dgm:spPr/>
      <dgm:t>
        <a:bodyPr/>
        <a:lstStyle/>
        <a:p>
          <a:endParaRPr lang="en-US"/>
        </a:p>
      </dgm:t>
    </dgm:pt>
    <dgm:pt modelId="{025BF59B-37C4-47FF-8779-C59DEF0801FE}" type="sibTrans" cxnId="{3FDB5BF4-5782-463C-A5B6-BCCF9E6880FA}">
      <dgm:prSet/>
      <dgm:spPr/>
      <dgm:t>
        <a:bodyPr/>
        <a:lstStyle/>
        <a:p>
          <a:endParaRPr lang="en-US"/>
        </a:p>
      </dgm:t>
    </dgm:pt>
    <dgm:pt modelId="{0A63E651-8C09-874F-9C95-7A4F72F7C97F}" type="pres">
      <dgm:prSet presAssocID="{35A37739-56C2-46F0-9CCB-E4CA394C6F9E}" presName="diagram" presStyleCnt="0">
        <dgm:presLayoutVars>
          <dgm:dir/>
          <dgm:resizeHandles val="exact"/>
        </dgm:presLayoutVars>
      </dgm:prSet>
      <dgm:spPr/>
    </dgm:pt>
    <dgm:pt modelId="{C85A5EDC-EE51-D14F-B159-BD288A5E17CE}" type="pres">
      <dgm:prSet presAssocID="{752D2955-2E80-4A1A-9AFC-FA2A6DC439C5}" presName="node" presStyleLbl="node1" presStyleIdx="0" presStyleCnt="11">
        <dgm:presLayoutVars>
          <dgm:bulletEnabled val="1"/>
        </dgm:presLayoutVars>
      </dgm:prSet>
      <dgm:spPr/>
    </dgm:pt>
    <dgm:pt modelId="{648DF75A-992F-AA4E-81E9-704D878DDE39}" type="pres">
      <dgm:prSet presAssocID="{CB79D791-0BF1-48CF-ACFA-51D73267269F}" presName="sibTrans" presStyleCnt="0"/>
      <dgm:spPr/>
    </dgm:pt>
    <dgm:pt modelId="{2EE1FCD2-CA7C-D343-85F1-D51CA2F9790E}" type="pres">
      <dgm:prSet presAssocID="{06D89489-D076-481B-9E51-7396C73D8059}" presName="node" presStyleLbl="node1" presStyleIdx="1" presStyleCnt="11">
        <dgm:presLayoutVars>
          <dgm:bulletEnabled val="1"/>
        </dgm:presLayoutVars>
      </dgm:prSet>
      <dgm:spPr/>
    </dgm:pt>
    <dgm:pt modelId="{7CAC663C-BC0E-544A-9F06-D7C6C7811E2A}" type="pres">
      <dgm:prSet presAssocID="{14BD8E6C-14E2-46F0-82C3-8CFAC3311B79}" presName="sibTrans" presStyleCnt="0"/>
      <dgm:spPr/>
    </dgm:pt>
    <dgm:pt modelId="{0E81DB9B-856D-9B49-A014-BC2BDA4AE612}" type="pres">
      <dgm:prSet presAssocID="{4E71818B-0393-4F86-A4AB-23B5A67077E7}" presName="node" presStyleLbl="node1" presStyleIdx="2" presStyleCnt="11">
        <dgm:presLayoutVars>
          <dgm:bulletEnabled val="1"/>
        </dgm:presLayoutVars>
      </dgm:prSet>
      <dgm:spPr/>
    </dgm:pt>
    <dgm:pt modelId="{B2EEA642-5116-BF4D-A1C9-7F875F5E8A26}" type="pres">
      <dgm:prSet presAssocID="{309EE93A-0B66-459B-9C47-C84B74251D31}" presName="sibTrans" presStyleCnt="0"/>
      <dgm:spPr/>
    </dgm:pt>
    <dgm:pt modelId="{83CE5374-A3E9-6A4E-B3B7-B6671E9F0509}" type="pres">
      <dgm:prSet presAssocID="{F6405A2C-2FCA-4090-B0DE-CCD9F0314E56}" presName="node" presStyleLbl="node1" presStyleIdx="3" presStyleCnt="11">
        <dgm:presLayoutVars>
          <dgm:bulletEnabled val="1"/>
        </dgm:presLayoutVars>
      </dgm:prSet>
      <dgm:spPr/>
    </dgm:pt>
    <dgm:pt modelId="{EC963A95-22FD-9E4B-8B54-98879719313D}" type="pres">
      <dgm:prSet presAssocID="{4EC332F7-29C2-4D6A-8311-6A72EA9C499E}" presName="sibTrans" presStyleCnt="0"/>
      <dgm:spPr/>
    </dgm:pt>
    <dgm:pt modelId="{C8A2E82F-8496-FA4F-A9BB-CC6851D4BCDB}" type="pres">
      <dgm:prSet presAssocID="{78FE71E9-0AA0-400D-A184-DC5E17A9CDE3}" presName="node" presStyleLbl="node1" presStyleIdx="4" presStyleCnt="11">
        <dgm:presLayoutVars>
          <dgm:bulletEnabled val="1"/>
        </dgm:presLayoutVars>
      </dgm:prSet>
      <dgm:spPr/>
    </dgm:pt>
    <dgm:pt modelId="{19A1880E-4BC5-4B40-98F0-6EF70423A59E}" type="pres">
      <dgm:prSet presAssocID="{2450AB7C-5B6B-47EF-A959-0C9ACEA8B527}" presName="sibTrans" presStyleCnt="0"/>
      <dgm:spPr/>
    </dgm:pt>
    <dgm:pt modelId="{AF3A07BD-95B5-5D42-96B0-E9E9C5E88FBB}" type="pres">
      <dgm:prSet presAssocID="{9D5A676A-97AE-4171-9170-24118664F511}" presName="node" presStyleLbl="node1" presStyleIdx="5" presStyleCnt="11">
        <dgm:presLayoutVars>
          <dgm:bulletEnabled val="1"/>
        </dgm:presLayoutVars>
      </dgm:prSet>
      <dgm:spPr/>
    </dgm:pt>
    <dgm:pt modelId="{1DC58AEC-8BF6-FA4D-8E90-8BCB406EEF4C}" type="pres">
      <dgm:prSet presAssocID="{57EC8E41-473E-41ED-B938-26FD9ADD6E7D}" presName="sibTrans" presStyleCnt="0"/>
      <dgm:spPr/>
    </dgm:pt>
    <dgm:pt modelId="{B3ABAEF9-E37B-7D4B-B82D-57663353E5C2}" type="pres">
      <dgm:prSet presAssocID="{2ABBF7FC-02F3-412C-B905-DDCDBE447186}" presName="node" presStyleLbl="node1" presStyleIdx="6" presStyleCnt="11">
        <dgm:presLayoutVars>
          <dgm:bulletEnabled val="1"/>
        </dgm:presLayoutVars>
      </dgm:prSet>
      <dgm:spPr/>
    </dgm:pt>
    <dgm:pt modelId="{81E84B46-22D1-604C-863A-E23630857457}" type="pres">
      <dgm:prSet presAssocID="{8FB12307-25B2-4E71-9CA3-53CD12465177}" presName="sibTrans" presStyleCnt="0"/>
      <dgm:spPr/>
    </dgm:pt>
    <dgm:pt modelId="{544B109B-0E3D-FC45-8AD0-CA75738EEF2D}" type="pres">
      <dgm:prSet presAssocID="{FC544D36-D306-4D51-8604-CAAB1ABBA63C}" presName="node" presStyleLbl="node1" presStyleIdx="7" presStyleCnt="11">
        <dgm:presLayoutVars>
          <dgm:bulletEnabled val="1"/>
        </dgm:presLayoutVars>
      </dgm:prSet>
      <dgm:spPr/>
    </dgm:pt>
    <dgm:pt modelId="{5A4AE686-72AB-454B-9904-68D7B2F310EF}" type="pres">
      <dgm:prSet presAssocID="{D1CB17FE-6388-487C-8F70-6C5993BEBD4B}" presName="sibTrans" presStyleCnt="0"/>
      <dgm:spPr/>
    </dgm:pt>
    <dgm:pt modelId="{F2D62C37-9D12-E747-98AA-0B35B377A1E5}" type="pres">
      <dgm:prSet presAssocID="{EF987058-1DB0-4B7F-BEEA-A03E2E946FA4}" presName="node" presStyleLbl="node1" presStyleIdx="8" presStyleCnt="11">
        <dgm:presLayoutVars>
          <dgm:bulletEnabled val="1"/>
        </dgm:presLayoutVars>
      </dgm:prSet>
      <dgm:spPr/>
    </dgm:pt>
    <dgm:pt modelId="{9546C34A-EDB2-D142-A36D-2D2DE5AB973B}" type="pres">
      <dgm:prSet presAssocID="{BE74AE25-E304-4DA8-A8D8-BADDB44ECA9C}" presName="sibTrans" presStyleCnt="0"/>
      <dgm:spPr/>
    </dgm:pt>
    <dgm:pt modelId="{873C7F3D-779D-7D46-AB45-803C4B71FDD4}" type="pres">
      <dgm:prSet presAssocID="{508FADDD-4E31-4252-826F-BB0DC495FC63}" presName="node" presStyleLbl="node1" presStyleIdx="9" presStyleCnt="11">
        <dgm:presLayoutVars>
          <dgm:bulletEnabled val="1"/>
        </dgm:presLayoutVars>
      </dgm:prSet>
      <dgm:spPr/>
    </dgm:pt>
    <dgm:pt modelId="{184807FB-C4CC-A54A-A061-16BAB37E4F65}" type="pres">
      <dgm:prSet presAssocID="{EE67EE99-9D10-42CA-992F-EE28E2BB84F0}" presName="sibTrans" presStyleCnt="0"/>
      <dgm:spPr/>
    </dgm:pt>
    <dgm:pt modelId="{E8169FF0-CA37-E241-8B74-814B9A0B3E48}" type="pres">
      <dgm:prSet presAssocID="{D681302A-E678-44B3-B6AD-D0C5FF38D18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973C104-A92E-3F4B-8DD8-60BAAF67AAEC}" type="presOf" srcId="{508FADDD-4E31-4252-826F-BB0DC495FC63}" destId="{873C7F3D-779D-7D46-AB45-803C4B71FDD4}" srcOrd="0" destOrd="0" presId="urn:microsoft.com/office/officeart/2005/8/layout/default"/>
    <dgm:cxn modelId="{D39CAF0B-2C25-5D4B-A2F2-105C56C7B361}" type="presOf" srcId="{752D2955-2E80-4A1A-9AFC-FA2A6DC439C5}" destId="{C85A5EDC-EE51-D14F-B159-BD288A5E17CE}" srcOrd="0" destOrd="0" presId="urn:microsoft.com/office/officeart/2005/8/layout/default"/>
    <dgm:cxn modelId="{61AF6B10-804C-3B47-B615-6236E8930601}" type="presOf" srcId="{FC544D36-D306-4D51-8604-CAAB1ABBA63C}" destId="{544B109B-0E3D-FC45-8AD0-CA75738EEF2D}" srcOrd="0" destOrd="0" presId="urn:microsoft.com/office/officeart/2005/8/layout/default"/>
    <dgm:cxn modelId="{A0018F13-B04F-1146-BD3D-84B5DDBCB174}" type="presOf" srcId="{9D5A676A-97AE-4171-9170-24118664F511}" destId="{AF3A07BD-95B5-5D42-96B0-E9E9C5E88FBB}" srcOrd="0" destOrd="0" presId="urn:microsoft.com/office/officeart/2005/8/layout/default"/>
    <dgm:cxn modelId="{C2E4542D-3DBD-134D-A967-93DC470EB96C}" type="presOf" srcId="{4E71818B-0393-4F86-A4AB-23B5A67077E7}" destId="{0E81DB9B-856D-9B49-A014-BC2BDA4AE612}" srcOrd="0" destOrd="0" presId="urn:microsoft.com/office/officeart/2005/8/layout/default"/>
    <dgm:cxn modelId="{E30EE42E-4737-4CAE-A3AB-F17031467031}" srcId="{35A37739-56C2-46F0-9CCB-E4CA394C6F9E}" destId="{508FADDD-4E31-4252-826F-BB0DC495FC63}" srcOrd="9" destOrd="0" parTransId="{13CAA442-142A-4BA1-84D4-307D9853C64B}" sibTransId="{EE67EE99-9D10-42CA-992F-EE28E2BB84F0}"/>
    <dgm:cxn modelId="{3DD8D83C-3953-4B09-B81E-75EB066CD525}" srcId="{35A37739-56C2-46F0-9CCB-E4CA394C6F9E}" destId="{2ABBF7FC-02F3-412C-B905-DDCDBE447186}" srcOrd="6" destOrd="0" parTransId="{70139CEA-CB58-4C3E-B110-CCB77579265C}" sibTransId="{8FB12307-25B2-4E71-9CA3-53CD12465177}"/>
    <dgm:cxn modelId="{717EE95B-59FE-4466-A1D0-0803D71578F8}" srcId="{35A37739-56C2-46F0-9CCB-E4CA394C6F9E}" destId="{4E71818B-0393-4F86-A4AB-23B5A67077E7}" srcOrd="2" destOrd="0" parTransId="{15679EB4-ED46-46B2-9334-0008E33117AD}" sibTransId="{309EE93A-0B66-459B-9C47-C84B74251D31}"/>
    <dgm:cxn modelId="{95118A5D-BC05-024B-9BE9-0500400FEB07}" type="presOf" srcId="{D681302A-E678-44B3-B6AD-D0C5FF38D18E}" destId="{E8169FF0-CA37-E241-8B74-814B9A0B3E48}" srcOrd="0" destOrd="0" presId="urn:microsoft.com/office/officeart/2005/8/layout/default"/>
    <dgm:cxn modelId="{6D70195F-C71F-475D-9A30-D123A4C06954}" srcId="{35A37739-56C2-46F0-9CCB-E4CA394C6F9E}" destId="{F6405A2C-2FCA-4090-B0DE-CCD9F0314E56}" srcOrd="3" destOrd="0" parTransId="{B7DF807E-FA9C-493B-A492-6AB2226F993C}" sibTransId="{4EC332F7-29C2-4D6A-8311-6A72EA9C499E}"/>
    <dgm:cxn modelId="{26585660-885C-514F-9A08-FB24E50CC109}" type="presOf" srcId="{EF987058-1DB0-4B7F-BEEA-A03E2E946FA4}" destId="{F2D62C37-9D12-E747-98AA-0B35B377A1E5}" srcOrd="0" destOrd="0" presId="urn:microsoft.com/office/officeart/2005/8/layout/default"/>
    <dgm:cxn modelId="{443A5F64-75E1-4F42-A4B6-4DB978A09741}" type="presOf" srcId="{78FE71E9-0AA0-400D-A184-DC5E17A9CDE3}" destId="{C8A2E82F-8496-FA4F-A9BB-CC6851D4BCDB}" srcOrd="0" destOrd="0" presId="urn:microsoft.com/office/officeart/2005/8/layout/default"/>
    <dgm:cxn modelId="{5C0BC168-5E7B-4701-AC43-40A811AD8A37}" srcId="{35A37739-56C2-46F0-9CCB-E4CA394C6F9E}" destId="{9D5A676A-97AE-4171-9170-24118664F511}" srcOrd="5" destOrd="0" parTransId="{AB324921-F334-4657-BC5C-17A33040D862}" sibTransId="{57EC8E41-473E-41ED-B938-26FD9ADD6E7D}"/>
    <dgm:cxn modelId="{D9F8118A-C7BA-4ED7-9C2A-A02BC15B7643}" srcId="{35A37739-56C2-46F0-9CCB-E4CA394C6F9E}" destId="{EF987058-1DB0-4B7F-BEEA-A03E2E946FA4}" srcOrd="8" destOrd="0" parTransId="{9D5CB650-3A78-44E1-8EFF-6C60DD1040D6}" sibTransId="{BE74AE25-E304-4DA8-A8D8-BADDB44ECA9C}"/>
    <dgm:cxn modelId="{15C4319C-E181-BE45-8EB7-5A898D95E04C}" type="presOf" srcId="{35A37739-56C2-46F0-9CCB-E4CA394C6F9E}" destId="{0A63E651-8C09-874F-9C95-7A4F72F7C97F}" srcOrd="0" destOrd="0" presId="urn:microsoft.com/office/officeart/2005/8/layout/default"/>
    <dgm:cxn modelId="{A997D6B3-D837-4BE4-B803-442103E2F645}" srcId="{35A37739-56C2-46F0-9CCB-E4CA394C6F9E}" destId="{78FE71E9-0AA0-400D-A184-DC5E17A9CDE3}" srcOrd="4" destOrd="0" parTransId="{7DEA96FE-2B2A-47DD-8D65-A5A99E2CBEDF}" sibTransId="{2450AB7C-5B6B-47EF-A959-0C9ACEA8B527}"/>
    <dgm:cxn modelId="{6657E3BF-E3A1-9A45-BF23-837DC96FCD97}" type="presOf" srcId="{2ABBF7FC-02F3-412C-B905-DDCDBE447186}" destId="{B3ABAEF9-E37B-7D4B-B82D-57663353E5C2}" srcOrd="0" destOrd="0" presId="urn:microsoft.com/office/officeart/2005/8/layout/default"/>
    <dgm:cxn modelId="{62BD1BC7-90D6-4841-8317-1FA05C934836}" type="presOf" srcId="{06D89489-D076-481B-9E51-7396C73D8059}" destId="{2EE1FCD2-CA7C-D343-85F1-D51CA2F9790E}" srcOrd="0" destOrd="0" presId="urn:microsoft.com/office/officeart/2005/8/layout/default"/>
    <dgm:cxn modelId="{0CE442D0-A8D2-4523-94F1-710103C14BAC}" srcId="{35A37739-56C2-46F0-9CCB-E4CA394C6F9E}" destId="{FC544D36-D306-4D51-8604-CAAB1ABBA63C}" srcOrd="7" destOrd="0" parTransId="{017CDAD1-2499-4366-8408-281A1AD45B98}" sibTransId="{D1CB17FE-6388-487C-8F70-6C5993BEBD4B}"/>
    <dgm:cxn modelId="{057A5CD4-9653-F24E-838F-DDD09DF67182}" type="presOf" srcId="{F6405A2C-2FCA-4090-B0DE-CCD9F0314E56}" destId="{83CE5374-A3E9-6A4E-B3B7-B6671E9F0509}" srcOrd="0" destOrd="0" presId="urn:microsoft.com/office/officeart/2005/8/layout/default"/>
    <dgm:cxn modelId="{6F2EFFD5-2C7C-4328-A7A5-BEF156A0A7BF}" srcId="{35A37739-56C2-46F0-9CCB-E4CA394C6F9E}" destId="{06D89489-D076-481B-9E51-7396C73D8059}" srcOrd="1" destOrd="0" parTransId="{B19C93D6-938B-4202-9991-7AC824789DE5}" sibTransId="{14BD8E6C-14E2-46F0-82C3-8CFAC3311B79}"/>
    <dgm:cxn modelId="{324C59E1-2404-465A-85B0-BA9C29263694}" srcId="{35A37739-56C2-46F0-9CCB-E4CA394C6F9E}" destId="{752D2955-2E80-4A1A-9AFC-FA2A6DC439C5}" srcOrd="0" destOrd="0" parTransId="{695E39EF-C115-4B51-9598-F4C1E8403BED}" sibTransId="{CB79D791-0BF1-48CF-ACFA-51D73267269F}"/>
    <dgm:cxn modelId="{3FDB5BF4-5782-463C-A5B6-BCCF9E6880FA}" srcId="{35A37739-56C2-46F0-9CCB-E4CA394C6F9E}" destId="{D681302A-E678-44B3-B6AD-D0C5FF38D18E}" srcOrd="10" destOrd="0" parTransId="{C4D5B458-4BA2-469B-9C8F-5B510E735D23}" sibTransId="{025BF59B-37C4-47FF-8779-C59DEF0801FE}"/>
    <dgm:cxn modelId="{48385111-5ABC-9A4A-B147-237B26E6253B}" type="presParOf" srcId="{0A63E651-8C09-874F-9C95-7A4F72F7C97F}" destId="{C85A5EDC-EE51-D14F-B159-BD288A5E17CE}" srcOrd="0" destOrd="0" presId="urn:microsoft.com/office/officeart/2005/8/layout/default"/>
    <dgm:cxn modelId="{BB575567-B0E9-F545-A7F7-D7F240F365F3}" type="presParOf" srcId="{0A63E651-8C09-874F-9C95-7A4F72F7C97F}" destId="{648DF75A-992F-AA4E-81E9-704D878DDE39}" srcOrd="1" destOrd="0" presId="urn:microsoft.com/office/officeart/2005/8/layout/default"/>
    <dgm:cxn modelId="{199D2440-B3BB-FC4E-982F-49DDDDED6834}" type="presParOf" srcId="{0A63E651-8C09-874F-9C95-7A4F72F7C97F}" destId="{2EE1FCD2-CA7C-D343-85F1-D51CA2F9790E}" srcOrd="2" destOrd="0" presId="urn:microsoft.com/office/officeart/2005/8/layout/default"/>
    <dgm:cxn modelId="{4650D15B-5875-A74A-A3DA-E060F9D0DDE6}" type="presParOf" srcId="{0A63E651-8C09-874F-9C95-7A4F72F7C97F}" destId="{7CAC663C-BC0E-544A-9F06-D7C6C7811E2A}" srcOrd="3" destOrd="0" presId="urn:microsoft.com/office/officeart/2005/8/layout/default"/>
    <dgm:cxn modelId="{833AC216-5FFF-8C45-A77F-8422054B7981}" type="presParOf" srcId="{0A63E651-8C09-874F-9C95-7A4F72F7C97F}" destId="{0E81DB9B-856D-9B49-A014-BC2BDA4AE612}" srcOrd="4" destOrd="0" presId="urn:microsoft.com/office/officeart/2005/8/layout/default"/>
    <dgm:cxn modelId="{F083EF97-8125-DA4E-A7A2-0D7CB31EEBA2}" type="presParOf" srcId="{0A63E651-8C09-874F-9C95-7A4F72F7C97F}" destId="{B2EEA642-5116-BF4D-A1C9-7F875F5E8A26}" srcOrd="5" destOrd="0" presId="urn:microsoft.com/office/officeart/2005/8/layout/default"/>
    <dgm:cxn modelId="{CB8F4FD5-D70E-1E4C-A95E-338BCC0D2299}" type="presParOf" srcId="{0A63E651-8C09-874F-9C95-7A4F72F7C97F}" destId="{83CE5374-A3E9-6A4E-B3B7-B6671E9F0509}" srcOrd="6" destOrd="0" presId="urn:microsoft.com/office/officeart/2005/8/layout/default"/>
    <dgm:cxn modelId="{D94E5C96-E156-8C4F-99D7-D03BFEDB0033}" type="presParOf" srcId="{0A63E651-8C09-874F-9C95-7A4F72F7C97F}" destId="{EC963A95-22FD-9E4B-8B54-98879719313D}" srcOrd="7" destOrd="0" presId="urn:microsoft.com/office/officeart/2005/8/layout/default"/>
    <dgm:cxn modelId="{C2BEA48E-0EDD-D144-99FB-2F7139DB94E7}" type="presParOf" srcId="{0A63E651-8C09-874F-9C95-7A4F72F7C97F}" destId="{C8A2E82F-8496-FA4F-A9BB-CC6851D4BCDB}" srcOrd="8" destOrd="0" presId="urn:microsoft.com/office/officeart/2005/8/layout/default"/>
    <dgm:cxn modelId="{862AA335-F6D4-DC4B-B53E-C1B045CEC939}" type="presParOf" srcId="{0A63E651-8C09-874F-9C95-7A4F72F7C97F}" destId="{19A1880E-4BC5-4B40-98F0-6EF70423A59E}" srcOrd="9" destOrd="0" presId="urn:microsoft.com/office/officeart/2005/8/layout/default"/>
    <dgm:cxn modelId="{D4AD453C-2DBD-8447-BB90-6801BA8724C1}" type="presParOf" srcId="{0A63E651-8C09-874F-9C95-7A4F72F7C97F}" destId="{AF3A07BD-95B5-5D42-96B0-E9E9C5E88FBB}" srcOrd="10" destOrd="0" presId="urn:microsoft.com/office/officeart/2005/8/layout/default"/>
    <dgm:cxn modelId="{742E603E-3F34-3344-A9E9-C8FCDC00DDC6}" type="presParOf" srcId="{0A63E651-8C09-874F-9C95-7A4F72F7C97F}" destId="{1DC58AEC-8BF6-FA4D-8E90-8BCB406EEF4C}" srcOrd="11" destOrd="0" presId="urn:microsoft.com/office/officeart/2005/8/layout/default"/>
    <dgm:cxn modelId="{55B1AF84-4BBD-8849-AD97-D22DD7CA3348}" type="presParOf" srcId="{0A63E651-8C09-874F-9C95-7A4F72F7C97F}" destId="{B3ABAEF9-E37B-7D4B-B82D-57663353E5C2}" srcOrd="12" destOrd="0" presId="urn:microsoft.com/office/officeart/2005/8/layout/default"/>
    <dgm:cxn modelId="{D0817EB9-A9A3-DC4A-8FC5-74750213A31F}" type="presParOf" srcId="{0A63E651-8C09-874F-9C95-7A4F72F7C97F}" destId="{81E84B46-22D1-604C-863A-E23630857457}" srcOrd="13" destOrd="0" presId="urn:microsoft.com/office/officeart/2005/8/layout/default"/>
    <dgm:cxn modelId="{9D62A2AF-409A-A645-81C9-5BC3B88CFD13}" type="presParOf" srcId="{0A63E651-8C09-874F-9C95-7A4F72F7C97F}" destId="{544B109B-0E3D-FC45-8AD0-CA75738EEF2D}" srcOrd="14" destOrd="0" presId="urn:microsoft.com/office/officeart/2005/8/layout/default"/>
    <dgm:cxn modelId="{F441E213-5692-FF4B-94CF-67BD22BDDF6C}" type="presParOf" srcId="{0A63E651-8C09-874F-9C95-7A4F72F7C97F}" destId="{5A4AE686-72AB-454B-9904-68D7B2F310EF}" srcOrd="15" destOrd="0" presId="urn:microsoft.com/office/officeart/2005/8/layout/default"/>
    <dgm:cxn modelId="{66C1829B-2A3B-B24F-A826-87DC941E2C14}" type="presParOf" srcId="{0A63E651-8C09-874F-9C95-7A4F72F7C97F}" destId="{F2D62C37-9D12-E747-98AA-0B35B377A1E5}" srcOrd="16" destOrd="0" presId="urn:microsoft.com/office/officeart/2005/8/layout/default"/>
    <dgm:cxn modelId="{34D69582-F446-2643-8F39-138ABE060B3D}" type="presParOf" srcId="{0A63E651-8C09-874F-9C95-7A4F72F7C97F}" destId="{9546C34A-EDB2-D142-A36D-2D2DE5AB973B}" srcOrd="17" destOrd="0" presId="urn:microsoft.com/office/officeart/2005/8/layout/default"/>
    <dgm:cxn modelId="{2ED6119E-1922-F64B-AEC2-13E4E00D197E}" type="presParOf" srcId="{0A63E651-8C09-874F-9C95-7A4F72F7C97F}" destId="{873C7F3D-779D-7D46-AB45-803C4B71FDD4}" srcOrd="18" destOrd="0" presId="urn:microsoft.com/office/officeart/2005/8/layout/default"/>
    <dgm:cxn modelId="{AC371C13-DE35-C246-B499-B8246959A463}" type="presParOf" srcId="{0A63E651-8C09-874F-9C95-7A4F72F7C97F}" destId="{184807FB-C4CC-A54A-A061-16BAB37E4F65}" srcOrd="19" destOrd="0" presId="urn:microsoft.com/office/officeart/2005/8/layout/default"/>
    <dgm:cxn modelId="{1DA06BA6-ED89-0949-9DF8-35E98FD3DEEE}" type="presParOf" srcId="{0A63E651-8C09-874F-9C95-7A4F72F7C97F}" destId="{E8169FF0-CA37-E241-8B74-814B9A0B3E4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21AA5E-960E-4B58-9369-D0A82A2B8A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65AA24-1FBF-40D7-8757-45EFB4DD31F5}">
      <dgm:prSet/>
      <dgm:spPr/>
      <dgm:t>
        <a:bodyPr/>
        <a:lstStyle/>
        <a:p>
          <a:r>
            <a:rPr lang="en-US" dirty="0"/>
            <a:t>Course Overview and Information</a:t>
          </a:r>
        </a:p>
      </dgm:t>
    </dgm:pt>
    <dgm:pt modelId="{4B9DB0BB-F9D2-435B-AB54-78F31E2A38DC}" type="parTrans" cxnId="{D2182510-CFD8-4DFE-BB06-1FB67CAC6EE9}">
      <dgm:prSet/>
      <dgm:spPr/>
      <dgm:t>
        <a:bodyPr/>
        <a:lstStyle/>
        <a:p>
          <a:endParaRPr lang="en-US"/>
        </a:p>
      </dgm:t>
    </dgm:pt>
    <dgm:pt modelId="{8DC51AF0-FAEF-4E68-93D2-D913E80EFA34}" type="sibTrans" cxnId="{D2182510-CFD8-4DFE-BB06-1FB67CAC6EE9}">
      <dgm:prSet/>
      <dgm:spPr/>
      <dgm:t>
        <a:bodyPr/>
        <a:lstStyle/>
        <a:p>
          <a:endParaRPr lang="en-US"/>
        </a:p>
      </dgm:t>
    </dgm:pt>
    <dgm:pt modelId="{606DABE0-611D-4192-B1AD-BA607AF029C4}">
      <dgm:prSet/>
      <dgm:spPr/>
      <dgm:t>
        <a:bodyPr/>
        <a:lstStyle/>
        <a:p>
          <a:r>
            <a:rPr lang="en-US" dirty="0"/>
            <a:t>Course Technology and Tools</a:t>
          </a:r>
        </a:p>
      </dgm:t>
    </dgm:pt>
    <dgm:pt modelId="{83375121-55B3-4413-BA9F-B6DF923E0EC5}" type="parTrans" cxnId="{2BC1B95F-3D01-4A7F-B20C-25A9BBB90045}">
      <dgm:prSet/>
      <dgm:spPr/>
      <dgm:t>
        <a:bodyPr/>
        <a:lstStyle/>
        <a:p>
          <a:endParaRPr lang="en-US"/>
        </a:p>
      </dgm:t>
    </dgm:pt>
    <dgm:pt modelId="{10620905-9FFF-40A6-A999-C347BFF74238}" type="sibTrans" cxnId="{2BC1B95F-3D01-4A7F-B20C-25A9BBB90045}">
      <dgm:prSet/>
      <dgm:spPr/>
      <dgm:t>
        <a:bodyPr/>
        <a:lstStyle/>
        <a:p>
          <a:endParaRPr lang="en-US"/>
        </a:p>
      </dgm:t>
    </dgm:pt>
    <dgm:pt modelId="{9727920C-030B-480A-8F17-159178D0B592}">
      <dgm:prSet/>
      <dgm:spPr/>
      <dgm:t>
        <a:bodyPr/>
        <a:lstStyle/>
        <a:p>
          <a:r>
            <a:rPr lang="en-US" dirty="0"/>
            <a:t>Design and Layout</a:t>
          </a:r>
        </a:p>
      </dgm:t>
    </dgm:pt>
    <dgm:pt modelId="{77E0392E-C8D9-4904-87ED-560972243B7A}" type="parTrans" cxnId="{88CDD18F-BCF4-44FE-8E0D-A75CCDFACDB4}">
      <dgm:prSet/>
      <dgm:spPr/>
      <dgm:t>
        <a:bodyPr/>
        <a:lstStyle/>
        <a:p>
          <a:endParaRPr lang="en-US"/>
        </a:p>
      </dgm:t>
    </dgm:pt>
    <dgm:pt modelId="{37E4ED5D-0B9E-4519-A1C9-C154FF255579}" type="sibTrans" cxnId="{88CDD18F-BCF4-44FE-8E0D-A75CCDFACDB4}">
      <dgm:prSet/>
      <dgm:spPr/>
      <dgm:t>
        <a:bodyPr/>
        <a:lstStyle/>
        <a:p>
          <a:endParaRPr lang="en-US"/>
        </a:p>
      </dgm:t>
    </dgm:pt>
    <dgm:pt modelId="{D6BB758A-AFFA-4CF7-9512-AD267068F5A4}">
      <dgm:prSet/>
      <dgm:spPr/>
      <dgm:t>
        <a:bodyPr/>
        <a:lstStyle/>
        <a:p>
          <a:r>
            <a:rPr lang="en-US" dirty="0"/>
            <a:t>Content and Activities</a:t>
          </a:r>
        </a:p>
      </dgm:t>
    </dgm:pt>
    <dgm:pt modelId="{0428085B-3C9A-4CDA-AA9C-B3596005691C}" type="parTrans" cxnId="{02C549CC-35A5-4E29-B85B-0E2BBAA9C1A3}">
      <dgm:prSet/>
      <dgm:spPr/>
      <dgm:t>
        <a:bodyPr/>
        <a:lstStyle/>
        <a:p>
          <a:endParaRPr lang="en-US"/>
        </a:p>
      </dgm:t>
    </dgm:pt>
    <dgm:pt modelId="{398A8231-B9A6-4BE4-BA7D-022C0A074882}" type="sibTrans" cxnId="{02C549CC-35A5-4E29-B85B-0E2BBAA9C1A3}">
      <dgm:prSet/>
      <dgm:spPr/>
      <dgm:t>
        <a:bodyPr/>
        <a:lstStyle/>
        <a:p>
          <a:endParaRPr lang="en-US"/>
        </a:p>
      </dgm:t>
    </dgm:pt>
    <dgm:pt modelId="{AB598C6B-5BFD-4FB3-8EF0-446674873C85}">
      <dgm:prSet/>
      <dgm:spPr/>
      <dgm:t>
        <a:bodyPr/>
        <a:lstStyle/>
        <a:p>
          <a:r>
            <a:rPr lang="en-US" dirty="0"/>
            <a:t>Interaction</a:t>
          </a:r>
        </a:p>
      </dgm:t>
    </dgm:pt>
    <dgm:pt modelId="{E17F15DB-07C1-4778-9704-5C55D641A59E}" type="parTrans" cxnId="{BEFBA03C-2523-456D-B407-C5382C2CB48F}">
      <dgm:prSet/>
      <dgm:spPr/>
      <dgm:t>
        <a:bodyPr/>
        <a:lstStyle/>
        <a:p>
          <a:endParaRPr lang="en-US"/>
        </a:p>
      </dgm:t>
    </dgm:pt>
    <dgm:pt modelId="{27D1D44C-2DA3-40BD-A2CF-71F64A245E90}" type="sibTrans" cxnId="{BEFBA03C-2523-456D-B407-C5382C2CB48F}">
      <dgm:prSet/>
      <dgm:spPr/>
      <dgm:t>
        <a:bodyPr/>
        <a:lstStyle/>
        <a:p>
          <a:endParaRPr lang="en-US"/>
        </a:p>
      </dgm:t>
    </dgm:pt>
    <dgm:pt modelId="{215F95F6-ED78-45FA-9B7C-794ADF8356B6}">
      <dgm:prSet/>
      <dgm:spPr/>
      <dgm:t>
        <a:bodyPr/>
        <a:lstStyle/>
        <a:p>
          <a:r>
            <a:rPr lang="en-US" dirty="0"/>
            <a:t>Assessment and Feedback</a:t>
          </a:r>
        </a:p>
      </dgm:t>
    </dgm:pt>
    <dgm:pt modelId="{1D853CA4-5F06-431F-8C67-BEF679352352}" type="parTrans" cxnId="{6AABF92C-390E-4415-9155-C01956C1045A}">
      <dgm:prSet/>
      <dgm:spPr/>
      <dgm:t>
        <a:bodyPr/>
        <a:lstStyle/>
        <a:p>
          <a:endParaRPr lang="en-US"/>
        </a:p>
      </dgm:t>
    </dgm:pt>
    <dgm:pt modelId="{0AA0CD63-2406-44B4-BB26-6AFFC2A6BDD1}" type="sibTrans" cxnId="{6AABF92C-390E-4415-9155-C01956C1045A}">
      <dgm:prSet/>
      <dgm:spPr/>
      <dgm:t>
        <a:bodyPr/>
        <a:lstStyle/>
        <a:p>
          <a:endParaRPr lang="en-US"/>
        </a:p>
      </dgm:t>
    </dgm:pt>
    <dgm:pt modelId="{5DE752BA-356F-40EC-96EE-BD9DF6ED1E4C}" type="pres">
      <dgm:prSet presAssocID="{C621AA5E-960E-4B58-9369-D0A82A2B8ADB}" presName="root" presStyleCnt="0">
        <dgm:presLayoutVars>
          <dgm:dir/>
          <dgm:resizeHandles val="exact"/>
        </dgm:presLayoutVars>
      </dgm:prSet>
      <dgm:spPr/>
    </dgm:pt>
    <dgm:pt modelId="{3DCA99D9-4817-46DA-B0BD-9D168B2D4A36}" type="pres">
      <dgm:prSet presAssocID="{B665AA24-1FBF-40D7-8757-45EFB4DD31F5}" presName="compNode" presStyleCnt="0"/>
      <dgm:spPr/>
    </dgm:pt>
    <dgm:pt modelId="{FAF5043F-EE4F-4A71-866A-1A731A8CA0DF}" type="pres">
      <dgm:prSet presAssocID="{B665AA24-1FBF-40D7-8757-45EFB4DD31F5}" presName="bgRect" presStyleLbl="bgShp" presStyleIdx="0" presStyleCnt="6"/>
      <dgm:spPr/>
    </dgm:pt>
    <dgm:pt modelId="{F26A24F2-BFE8-4561-BFD4-59F0904D7387}" type="pres">
      <dgm:prSet presAssocID="{B665AA24-1FBF-40D7-8757-45EFB4DD31F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50051F7-CE87-4F74-A2F9-BC23C754CBD3}" type="pres">
      <dgm:prSet presAssocID="{B665AA24-1FBF-40D7-8757-45EFB4DD31F5}" presName="spaceRect" presStyleCnt="0"/>
      <dgm:spPr/>
    </dgm:pt>
    <dgm:pt modelId="{A228F3CB-D114-47D4-A4F7-1A0C05A48FF1}" type="pres">
      <dgm:prSet presAssocID="{B665AA24-1FBF-40D7-8757-45EFB4DD31F5}" presName="parTx" presStyleLbl="revTx" presStyleIdx="0" presStyleCnt="6">
        <dgm:presLayoutVars>
          <dgm:chMax val="0"/>
          <dgm:chPref val="0"/>
        </dgm:presLayoutVars>
      </dgm:prSet>
      <dgm:spPr/>
    </dgm:pt>
    <dgm:pt modelId="{CE05DE90-ECD6-4309-9CCF-685753089E57}" type="pres">
      <dgm:prSet presAssocID="{8DC51AF0-FAEF-4E68-93D2-D913E80EFA34}" presName="sibTrans" presStyleCnt="0"/>
      <dgm:spPr/>
    </dgm:pt>
    <dgm:pt modelId="{84014595-99B8-4B3D-A58F-A60E4B1A1B54}" type="pres">
      <dgm:prSet presAssocID="{606DABE0-611D-4192-B1AD-BA607AF029C4}" presName="compNode" presStyleCnt="0"/>
      <dgm:spPr/>
    </dgm:pt>
    <dgm:pt modelId="{F480945B-06C6-4E5C-A935-BAAD7D24A45B}" type="pres">
      <dgm:prSet presAssocID="{606DABE0-611D-4192-B1AD-BA607AF029C4}" presName="bgRect" presStyleLbl="bgShp" presStyleIdx="1" presStyleCnt="6"/>
      <dgm:spPr/>
    </dgm:pt>
    <dgm:pt modelId="{8BF2172E-0337-416A-AB16-124185807B8C}" type="pres">
      <dgm:prSet presAssocID="{606DABE0-611D-4192-B1AD-BA607AF029C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E0B7F4F-C1FE-4865-9AF8-46804A62A857}" type="pres">
      <dgm:prSet presAssocID="{606DABE0-611D-4192-B1AD-BA607AF029C4}" presName="spaceRect" presStyleCnt="0"/>
      <dgm:spPr/>
    </dgm:pt>
    <dgm:pt modelId="{C58502F8-EC6D-4BFD-B027-6AF2C9F8964B}" type="pres">
      <dgm:prSet presAssocID="{606DABE0-611D-4192-B1AD-BA607AF029C4}" presName="parTx" presStyleLbl="revTx" presStyleIdx="1" presStyleCnt="6">
        <dgm:presLayoutVars>
          <dgm:chMax val="0"/>
          <dgm:chPref val="0"/>
        </dgm:presLayoutVars>
      </dgm:prSet>
      <dgm:spPr/>
    </dgm:pt>
    <dgm:pt modelId="{042BDFDC-8172-41BC-980A-256FA00103B5}" type="pres">
      <dgm:prSet presAssocID="{10620905-9FFF-40A6-A999-C347BFF74238}" presName="sibTrans" presStyleCnt="0"/>
      <dgm:spPr/>
    </dgm:pt>
    <dgm:pt modelId="{1CBD8579-695B-421D-BE04-6E4909FE5A73}" type="pres">
      <dgm:prSet presAssocID="{9727920C-030B-480A-8F17-159178D0B592}" presName="compNode" presStyleCnt="0"/>
      <dgm:spPr/>
    </dgm:pt>
    <dgm:pt modelId="{71DEC1DD-D1E0-4B6B-9B72-7B2B93092100}" type="pres">
      <dgm:prSet presAssocID="{9727920C-030B-480A-8F17-159178D0B592}" presName="bgRect" presStyleLbl="bgShp" presStyleIdx="2" presStyleCnt="6"/>
      <dgm:spPr/>
    </dgm:pt>
    <dgm:pt modelId="{8A9AD716-6945-433C-B783-BCCBBDAD3B33}" type="pres">
      <dgm:prSet presAssocID="{9727920C-030B-480A-8F17-159178D0B59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chitecture"/>
        </a:ext>
      </dgm:extLst>
    </dgm:pt>
    <dgm:pt modelId="{13FB1D91-C357-4D77-9FD1-CA16A903F202}" type="pres">
      <dgm:prSet presAssocID="{9727920C-030B-480A-8F17-159178D0B592}" presName="spaceRect" presStyleCnt="0"/>
      <dgm:spPr/>
    </dgm:pt>
    <dgm:pt modelId="{F3047B3B-7C65-493D-BE1C-D311EAAA3800}" type="pres">
      <dgm:prSet presAssocID="{9727920C-030B-480A-8F17-159178D0B592}" presName="parTx" presStyleLbl="revTx" presStyleIdx="2" presStyleCnt="6">
        <dgm:presLayoutVars>
          <dgm:chMax val="0"/>
          <dgm:chPref val="0"/>
        </dgm:presLayoutVars>
      </dgm:prSet>
      <dgm:spPr/>
    </dgm:pt>
    <dgm:pt modelId="{9BA17DD5-B112-441D-8560-1B9F1943D899}" type="pres">
      <dgm:prSet presAssocID="{37E4ED5D-0B9E-4519-A1C9-C154FF255579}" presName="sibTrans" presStyleCnt="0"/>
      <dgm:spPr/>
    </dgm:pt>
    <dgm:pt modelId="{19587FFE-D528-42EF-AAB3-4E6B0F5DB123}" type="pres">
      <dgm:prSet presAssocID="{D6BB758A-AFFA-4CF7-9512-AD267068F5A4}" presName="compNode" presStyleCnt="0"/>
      <dgm:spPr/>
    </dgm:pt>
    <dgm:pt modelId="{046B818D-F3FD-4A4F-ACEB-A6C37ADBBAA1}" type="pres">
      <dgm:prSet presAssocID="{D6BB758A-AFFA-4CF7-9512-AD267068F5A4}" presName="bgRect" presStyleLbl="bgShp" presStyleIdx="3" presStyleCnt="6"/>
      <dgm:spPr/>
    </dgm:pt>
    <dgm:pt modelId="{FED945D4-C64B-4141-8942-3B3A32D66805}" type="pres">
      <dgm:prSet presAssocID="{D6BB758A-AFFA-4CF7-9512-AD267068F5A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1B1DE45-89A8-4141-8162-BC98E6B76427}" type="pres">
      <dgm:prSet presAssocID="{D6BB758A-AFFA-4CF7-9512-AD267068F5A4}" presName="spaceRect" presStyleCnt="0"/>
      <dgm:spPr/>
    </dgm:pt>
    <dgm:pt modelId="{AFC4F328-B5CA-43DF-B2A9-1F5B5056BE55}" type="pres">
      <dgm:prSet presAssocID="{D6BB758A-AFFA-4CF7-9512-AD267068F5A4}" presName="parTx" presStyleLbl="revTx" presStyleIdx="3" presStyleCnt="6">
        <dgm:presLayoutVars>
          <dgm:chMax val="0"/>
          <dgm:chPref val="0"/>
        </dgm:presLayoutVars>
      </dgm:prSet>
      <dgm:spPr/>
    </dgm:pt>
    <dgm:pt modelId="{7505CC95-5942-4275-9EC1-E2D8E1CA6D46}" type="pres">
      <dgm:prSet presAssocID="{398A8231-B9A6-4BE4-BA7D-022C0A074882}" presName="sibTrans" presStyleCnt="0"/>
      <dgm:spPr/>
    </dgm:pt>
    <dgm:pt modelId="{25288F0D-5AA2-4F04-9361-75AB55A5EE5A}" type="pres">
      <dgm:prSet presAssocID="{AB598C6B-5BFD-4FB3-8EF0-446674873C85}" presName="compNode" presStyleCnt="0"/>
      <dgm:spPr/>
    </dgm:pt>
    <dgm:pt modelId="{9A25CE88-8CCF-4A16-AD76-CBC8380A9B05}" type="pres">
      <dgm:prSet presAssocID="{AB598C6B-5BFD-4FB3-8EF0-446674873C85}" presName="bgRect" presStyleLbl="bgShp" presStyleIdx="4" presStyleCnt="6"/>
      <dgm:spPr/>
    </dgm:pt>
    <dgm:pt modelId="{6465E7D8-59E3-489A-8238-572DE7B9880C}" type="pres">
      <dgm:prSet presAssocID="{AB598C6B-5BFD-4FB3-8EF0-446674873C8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06763EBD-5899-4B39-B041-C42F9CC022E3}" type="pres">
      <dgm:prSet presAssocID="{AB598C6B-5BFD-4FB3-8EF0-446674873C85}" presName="spaceRect" presStyleCnt="0"/>
      <dgm:spPr/>
    </dgm:pt>
    <dgm:pt modelId="{17E09973-F6C9-40B3-939D-602DB1AF7201}" type="pres">
      <dgm:prSet presAssocID="{AB598C6B-5BFD-4FB3-8EF0-446674873C85}" presName="parTx" presStyleLbl="revTx" presStyleIdx="4" presStyleCnt="6">
        <dgm:presLayoutVars>
          <dgm:chMax val="0"/>
          <dgm:chPref val="0"/>
        </dgm:presLayoutVars>
      </dgm:prSet>
      <dgm:spPr/>
    </dgm:pt>
    <dgm:pt modelId="{172746E2-4D19-49B9-8118-A283A538DBF7}" type="pres">
      <dgm:prSet presAssocID="{27D1D44C-2DA3-40BD-A2CF-71F64A245E90}" presName="sibTrans" presStyleCnt="0"/>
      <dgm:spPr/>
    </dgm:pt>
    <dgm:pt modelId="{9CC52031-99CD-4E35-9ABE-79434CE80F80}" type="pres">
      <dgm:prSet presAssocID="{215F95F6-ED78-45FA-9B7C-794ADF8356B6}" presName="compNode" presStyleCnt="0"/>
      <dgm:spPr/>
    </dgm:pt>
    <dgm:pt modelId="{126C5BE3-C7D0-44B6-BC4F-73AAC7AD6F75}" type="pres">
      <dgm:prSet presAssocID="{215F95F6-ED78-45FA-9B7C-794ADF8356B6}" presName="bgRect" presStyleLbl="bgShp" presStyleIdx="5" presStyleCnt="6"/>
      <dgm:spPr/>
    </dgm:pt>
    <dgm:pt modelId="{AE9A83C0-8E20-48F9-8D2F-BE51A8096661}" type="pres">
      <dgm:prSet presAssocID="{215F95F6-ED78-45FA-9B7C-794ADF8356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112AA19-0D81-45B0-8237-6246143146BF}" type="pres">
      <dgm:prSet presAssocID="{215F95F6-ED78-45FA-9B7C-794ADF8356B6}" presName="spaceRect" presStyleCnt="0"/>
      <dgm:spPr/>
    </dgm:pt>
    <dgm:pt modelId="{1E784124-5DE7-42B2-A124-F2D58BA446DA}" type="pres">
      <dgm:prSet presAssocID="{215F95F6-ED78-45FA-9B7C-794ADF8356B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2182510-CFD8-4DFE-BB06-1FB67CAC6EE9}" srcId="{C621AA5E-960E-4B58-9369-D0A82A2B8ADB}" destId="{B665AA24-1FBF-40D7-8757-45EFB4DD31F5}" srcOrd="0" destOrd="0" parTransId="{4B9DB0BB-F9D2-435B-AB54-78F31E2A38DC}" sibTransId="{8DC51AF0-FAEF-4E68-93D2-D913E80EFA34}"/>
    <dgm:cxn modelId="{BEBB9B15-D19E-48FF-8F88-3945285932E8}" type="presOf" srcId="{C621AA5E-960E-4B58-9369-D0A82A2B8ADB}" destId="{5DE752BA-356F-40EC-96EE-BD9DF6ED1E4C}" srcOrd="0" destOrd="0" presId="urn:microsoft.com/office/officeart/2018/2/layout/IconVerticalSolidList"/>
    <dgm:cxn modelId="{6AABF92C-390E-4415-9155-C01956C1045A}" srcId="{C621AA5E-960E-4B58-9369-D0A82A2B8ADB}" destId="{215F95F6-ED78-45FA-9B7C-794ADF8356B6}" srcOrd="5" destOrd="0" parTransId="{1D853CA4-5F06-431F-8C67-BEF679352352}" sibTransId="{0AA0CD63-2406-44B4-BB26-6AFFC2A6BDD1}"/>
    <dgm:cxn modelId="{BEFBA03C-2523-456D-B407-C5382C2CB48F}" srcId="{C621AA5E-960E-4B58-9369-D0A82A2B8ADB}" destId="{AB598C6B-5BFD-4FB3-8EF0-446674873C85}" srcOrd="4" destOrd="0" parTransId="{E17F15DB-07C1-4778-9704-5C55D641A59E}" sibTransId="{27D1D44C-2DA3-40BD-A2CF-71F64A245E90}"/>
    <dgm:cxn modelId="{2BC1B95F-3D01-4A7F-B20C-25A9BBB90045}" srcId="{C621AA5E-960E-4B58-9369-D0A82A2B8ADB}" destId="{606DABE0-611D-4192-B1AD-BA607AF029C4}" srcOrd="1" destOrd="0" parTransId="{83375121-55B3-4413-BA9F-B6DF923E0EC5}" sibTransId="{10620905-9FFF-40A6-A999-C347BFF74238}"/>
    <dgm:cxn modelId="{685A0442-E4E8-4B31-89B0-9C9734D5BB20}" type="presOf" srcId="{B665AA24-1FBF-40D7-8757-45EFB4DD31F5}" destId="{A228F3CB-D114-47D4-A4F7-1A0C05A48FF1}" srcOrd="0" destOrd="0" presId="urn:microsoft.com/office/officeart/2018/2/layout/IconVerticalSolidList"/>
    <dgm:cxn modelId="{7D38274C-DF9A-41A9-84D7-7494B12735E0}" type="presOf" srcId="{D6BB758A-AFFA-4CF7-9512-AD267068F5A4}" destId="{AFC4F328-B5CA-43DF-B2A9-1F5B5056BE55}" srcOrd="0" destOrd="0" presId="urn:microsoft.com/office/officeart/2018/2/layout/IconVerticalSolidList"/>
    <dgm:cxn modelId="{975B7B72-BEDB-48A6-B3DF-0DA5F2C4D45F}" type="presOf" srcId="{606DABE0-611D-4192-B1AD-BA607AF029C4}" destId="{C58502F8-EC6D-4BFD-B027-6AF2C9F8964B}" srcOrd="0" destOrd="0" presId="urn:microsoft.com/office/officeart/2018/2/layout/IconVerticalSolidList"/>
    <dgm:cxn modelId="{88CDD18F-BCF4-44FE-8E0D-A75CCDFACDB4}" srcId="{C621AA5E-960E-4B58-9369-D0A82A2B8ADB}" destId="{9727920C-030B-480A-8F17-159178D0B592}" srcOrd="2" destOrd="0" parTransId="{77E0392E-C8D9-4904-87ED-560972243B7A}" sibTransId="{37E4ED5D-0B9E-4519-A1C9-C154FF255579}"/>
    <dgm:cxn modelId="{A7E368C6-9789-46B4-946B-FC528A0586F6}" type="presOf" srcId="{AB598C6B-5BFD-4FB3-8EF0-446674873C85}" destId="{17E09973-F6C9-40B3-939D-602DB1AF7201}" srcOrd="0" destOrd="0" presId="urn:microsoft.com/office/officeart/2018/2/layout/IconVerticalSolidList"/>
    <dgm:cxn modelId="{02C549CC-35A5-4E29-B85B-0E2BBAA9C1A3}" srcId="{C621AA5E-960E-4B58-9369-D0A82A2B8ADB}" destId="{D6BB758A-AFFA-4CF7-9512-AD267068F5A4}" srcOrd="3" destOrd="0" parTransId="{0428085B-3C9A-4CDA-AA9C-B3596005691C}" sibTransId="{398A8231-B9A6-4BE4-BA7D-022C0A074882}"/>
    <dgm:cxn modelId="{A4F2F7CF-7E05-438F-859B-EDB7A4810F18}" type="presOf" srcId="{215F95F6-ED78-45FA-9B7C-794ADF8356B6}" destId="{1E784124-5DE7-42B2-A124-F2D58BA446DA}" srcOrd="0" destOrd="0" presId="urn:microsoft.com/office/officeart/2018/2/layout/IconVerticalSolidList"/>
    <dgm:cxn modelId="{4C0C46E7-E31B-4391-9EB6-83BD5F705728}" type="presOf" srcId="{9727920C-030B-480A-8F17-159178D0B592}" destId="{F3047B3B-7C65-493D-BE1C-D311EAAA3800}" srcOrd="0" destOrd="0" presId="urn:microsoft.com/office/officeart/2018/2/layout/IconVerticalSolidList"/>
    <dgm:cxn modelId="{CF9DE42B-6D95-415B-A542-4037CBC164BC}" type="presParOf" srcId="{5DE752BA-356F-40EC-96EE-BD9DF6ED1E4C}" destId="{3DCA99D9-4817-46DA-B0BD-9D168B2D4A36}" srcOrd="0" destOrd="0" presId="urn:microsoft.com/office/officeart/2018/2/layout/IconVerticalSolidList"/>
    <dgm:cxn modelId="{3A034D9F-1EAE-481A-96CC-545DEB4DA9A3}" type="presParOf" srcId="{3DCA99D9-4817-46DA-B0BD-9D168B2D4A36}" destId="{FAF5043F-EE4F-4A71-866A-1A731A8CA0DF}" srcOrd="0" destOrd="0" presId="urn:microsoft.com/office/officeart/2018/2/layout/IconVerticalSolidList"/>
    <dgm:cxn modelId="{0FD534DF-9BDF-4880-A2EA-9BD86BF56B44}" type="presParOf" srcId="{3DCA99D9-4817-46DA-B0BD-9D168B2D4A36}" destId="{F26A24F2-BFE8-4561-BFD4-59F0904D7387}" srcOrd="1" destOrd="0" presId="urn:microsoft.com/office/officeart/2018/2/layout/IconVerticalSolidList"/>
    <dgm:cxn modelId="{B82646A7-452B-4E0A-B74D-288F0B1E6890}" type="presParOf" srcId="{3DCA99D9-4817-46DA-B0BD-9D168B2D4A36}" destId="{050051F7-CE87-4F74-A2F9-BC23C754CBD3}" srcOrd="2" destOrd="0" presId="urn:microsoft.com/office/officeart/2018/2/layout/IconVerticalSolidList"/>
    <dgm:cxn modelId="{780A2569-51B5-4CCB-9E82-C1FF96A0ABBF}" type="presParOf" srcId="{3DCA99D9-4817-46DA-B0BD-9D168B2D4A36}" destId="{A228F3CB-D114-47D4-A4F7-1A0C05A48FF1}" srcOrd="3" destOrd="0" presId="urn:microsoft.com/office/officeart/2018/2/layout/IconVerticalSolidList"/>
    <dgm:cxn modelId="{419B61CC-E2E8-4DC2-BB12-0F6852D328DF}" type="presParOf" srcId="{5DE752BA-356F-40EC-96EE-BD9DF6ED1E4C}" destId="{CE05DE90-ECD6-4309-9CCF-685753089E57}" srcOrd="1" destOrd="0" presId="urn:microsoft.com/office/officeart/2018/2/layout/IconVerticalSolidList"/>
    <dgm:cxn modelId="{CC3DA9D7-03C0-470F-A414-61BA1B5E0541}" type="presParOf" srcId="{5DE752BA-356F-40EC-96EE-BD9DF6ED1E4C}" destId="{84014595-99B8-4B3D-A58F-A60E4B1A1B54}" srcOrd="2" destOrd="0" presId="urn:microsoft.com/office/officeart/2018/2/layout/IconVerticalSolidList"/>
    <dgm:cxn modelId="{C188E81C-1B7B-449D-AB48-EC90EA4CFA47}" type="presParOf" srcId="{84014595-99B8-4B3D-A58F-A60E4B1A1B54}" destId="{F480945B-06C6-4E5C-A935-BAAD7D24A45B}" srcOrd="0" destOrd="0" presId="urn:microsoft.com/office/officeart/2018/2/layout/IconVerticalSolidList"/>
    <dgm:cxn modelId="{4444DBD7-5EB9-4ACB-8C7F-EF6B020C87F2}" type="presParOf" srcId="{84014595-99B8-4B3D-A58F-A60E4B1A1B54}" destId="{8BF2172E-0337-416A-AB16-124185807B8C}" srcOrd="1" destOrd="0" presId="urn:microsoft.com/office/officeart/2018/2/layout/IconVerticalSolidList"/>
    <dgm:cxn modelId="{94AA1475-965E-4EE6-ABD7-A404923475A9}" type="presParOf" srcId="{84014595-99B8-4B3D-A58F-A60E4B1A1B54}" destId="{4E0B7F4F-C1FE-4865-9AF8-46804A62A857}" srcOrd="2" destOrd="0" presId="urn:microsoft.com/office/officeart/2018/2/layout/IconVerticalSolidList"/>
    <dgm:cxn modelId="{CDB01675-8849-4BC3-B021-9B8AE8F6232D}" type="presParOf" srcId="{84014595-99B8-4B3D-A58F-A60E4B1A1B54}" destId="{C58502F8-EC6D-4BFD-B027-6AF2C9F8964B}" srcOrd="3" destOrd="0" presId="urn:microsoft.com/office/officeart/2018/2/layout/IconVerticalSolidList"/>
    <dgm:cxn modelId="{DF47A5C3-C2B0-47C2-8495-4E3C3F2C05A6}" type="presParOf" srcId="{5DE752BA-356F-40EC-96EE-BD9DF6ED1E4C}" destId="{042BDFDC-8172-41BC-980A-256FA00103B5}" srcOrd="3" destOrd="0" presId="urn:microsoft.com/office/officeart/2018/2/layout/IconVerticalSolidList"/>
    <dgm:cxn modelId="{008CBBE7-713A-4F4B-BA41-89B007393139}" type="presParOf" srcId="{5DE752BA-356F-40EC-96EE-BD9DF6ED1E4C}" destId="{1CBD8579-695B-421D-BE04-6E4909FE5A73}" srcOrd="4" destOrd="0" presId="urn:microsoft.com/office/officeart/2018/2/layout/IconVerticalSolidList"/>
    <dgm:cxn modelId="{1CAF7A30-9930-42AA-8192-9902122179BE}" type="presParOf" srcId="{1CBD8579-695B-421D-BE04-6E4909FE5A73}" destId="{71DEC1DD-D1E0-4B6B-9B72-7B2B93092100}" srcOrd="0" destOrd="0" presId="urn:microsoft.com/office/officeart/2018/2/layout/IconVerticalSolidList"/>
    <dgm:cxn modelId="{ACC23CEF-CF4F-4EDA-BDD3-CD115202FC29}" type="presParOf" srcId="{1CBD8579-695B-421D-BE04-6E4909FE5A73}" destId="{8A9AD716-6945-433C-B783-BCCBBDAD3B33}" srcOrd="1" destOrd="0" presId="urn:microsoft.com/office/officeart/2018/2/layout/IconVerticalSolidList"/>
    <dgm:cxn modelId="{1CAFE2A0-74C3-4A58-8A76-22BD0C8A65CA}" type="presParOf" srcId="{1CBD8579-695B-421D-BE04-6E4909FE5A73}" destId="{13FB1D91-C357-4D77-9FD1-CA16A903F202}" srcOrd="2" destOrd="0" presId="urn:microsoft.com/office/officeart/2018/2/layout/IconVerticalSolidList"/>
    <dgm:cxn modelId="{F090D0F6-5E87-4AD5-A38B-63178FDFDBA1}" type="presParOf" srcId="{1CBD8579-695B-421D-BE04-6E4909FE5A73}" destId="{F3047B3B-7C65-493D-BE1C-D311EAAA3800}" srcOrd="3" destOrd="0" presId="urn:microsoft.com/office/officeart/2018/2/layout/IconVerticalSolidList"/>
    <dgm:cxn modelId="{4EA7279C-D114-4C94-8661-D61D6BE42A62}" type="presParOf" srcId="{5DE752BA-356F-40EC-96EE-BD9DF6ED1E4C}" destId="{9BA17DD5-B112-441D-8560-1B9F1943D899}" srcOrd="5" destOrd="0" presId="urn:microsoft.com/office/officeart/2018/2/layout/IconVerticalSolidList"/>
    <dgm:cxn modelId="{996E1B60-631F-4088-9EAE-B5CA93E4639A}" type="presParOf" srcId="{5DE752BA-356F-40EC-96EE-BD9DF6ED1E4C}" destId="{19587FFE-D528-42EF-AAB3-4E6B0F5DB123}" srcOrd="6" destOrd="0" presId="urn:microsoft.com/office/officeart/2018/2/layout/IconVerticalSolidList"/>
    <dgm:cxn modelId="{1211F74E-BB1B-4D42-824C-3AE00917F33F}" type="presParOf" srcId="{19587FFE-D528-42EF-AAB3-4E6B0F5DB123}" destId="{046B818D-F3FD-4A4F-ACEB-A6C37ADBBAA1}" srcOrd="0" destOrd="0" presId="urn:microsoft.com/office/officeart/2018/2/layout/IconVerticalSolidList"/>
    <dgm:cxn modelId="{9AA95B14-7560-4053-8E84-12EA62BB8779}" type="presParOf" srcId="{19587FFE-D528-42EF-AAB3-4E6B0F5DB123}" destId="{FED945D4-C64B-4141-8942-3B3A32D66805}" srcOrd="1" destOrd="0" presId="urn:microsoft.com/office/officeart/2018/2/layout/IconVerticalSolidList"/>
    <dgm:cxn modelId="{87825309-C5BE-461F-9FA2-BB449CB06329}" type="presParOf" srcId="{19587FFE-D528-42EF-AAB3-4E6B0F5DB123}" destId="{E1B1DE45-89A8-4141-8162-BC98E6B76427}" srcOrd="2" destOrd="0" presId="urn:microsoft.com/office/officeart/2018/2/layout/IconVerticalSolidList"/>
    <dgm:cxn modelId="{78CDFC8F-6CFA-4472-ADA1-F9F7A47932A6}" type="presParOf" srcId="{19587FFE-D528-42EF-AAB3-4E6B0F5DB123}" destId="{AFC4F328-B5CA-43DF-B2A9-1F5B5056BE55}" srcOrd="3" destOrd="0" presId="urn:microsoft.com/office/officeart/2018/2/layout/IconVerticalSolidList"/>
    <dgm:cxn modelId="{869A3500-4BBF-4397-8FE6-4739BD0C9735}" type="presParOf" srcId="{5DE752BA-356F-40EC-96EE-BD9DF6ED1E4C}" destId="{7505CC95-5942-4275-9EC1-E2D8E1CA6D46}" srcOrd="7" destOrd="0" presId="urn:microsoft.com/office/officeart/2018/2/layout/IconVerticalSolidList"/>
    <dgm:cxn modelId="{5668978E-CA65-4B34-BE5F-D8ABECF9447F}" type="presParOf" srcId="{5DE752BA-356F-40EC-96EE-BD9DF6ED1E4C}" destId="{25288F0D-5AA2-4F04-9361-75AB55A5EE5A}" srcOrd="8" destOrd="0" presId="urn:microsoft.com/office/officeart/2018/2/layout/IconVerticalSolidList"/>
    <dgm:cxn modelId="{DF011308-C943-4574-A641-C6F306D5F60B}" type="presParOf" srcId="{25288F0D-5AA2-4F04-9361-75AB55A5EE5A}" destId="{9A25CE88-8CCF-4A16-AD76-CBC8380A9B05}" srcOrd="0" destOrd="0" presId="urn:microsoft.com/office/officeart/2018/2/layout/IconVerticalSolidList"/>
    <dgm:cxn modelId="{EBF816A2-F6CA-4E97-B61E-6A3A36FFBAA9}" type="presParOf" srcId="{25288F0D-5AA2-4F04-9361-75AB55A5EE5A}" destId="{6465E7D8-59E3-489A-8238-572DE7B9880C}" srcOrd="1" destOrd="0" presId="urn:microsoft.com/office/officeart/2018/2/layout/IconVerticalSolidList"/>
    <dgm:cxn modelId="{06E103CD-0730-40CF-8877-9CC9A2A016B0}" type="presParOf" srcId="{25288F0D-5AA2-4F04-9361-75AB55A5EE5A}" destId="{06763EBD-5899-4B39-B041-C42F9CC022E3}" srcOrd="2" destOrd="0" presId="urn:microsoft.com/office/officeart/2018/2/layout/IconVerticalSolidList"/>
    <dgm:cxn modelId="{39FD9194-766F-46F1-B2B4-36AB13467FB0}" type="presParOf" srcId="{25288F0D-5AA2-4F04-9361-75AB55A5EE5A}" destId="{17E09973-F6C9-40B3-939D-602DB1AF7201}" srcOrd="3" destOrd="0" presId="urn:microsoft.com/office/officeart/2018/2/layout/IconVerticalSolidList"/>
    <dgm:cxn modelId="{6D417EBE-A09B-4148-9E54-39D3D51E142B}" type="presParOf" srcId="{5DE752BA-356F-40EC-96EE-BD9DF6ED1E4C}" destId="{172746E2-4D19-49B9-8118-A283A538DBF7}" srcOrd="9" destOrd="0" presId="urn:microsoft.com/office/officeart/2018/2/layout/IconVerticalSolidList"/>
    <dgm:cxn modelId="{30E68C69-FE67-4579-B1E3-A7A003117946}" type="presParOf" srcId="{5DE752BA-356F-40EC-96EE-BD9DF6ED1E4C}" destId="{9CC52031-99CD-4E35-9ABE-79434CE80F80}" srcOrd="10" destOrd="0" presId="urn:microsoft.com/office/officeart/2018/2/layout/IconVerticalSolidList"/>
    <dgm:cxn modelId="{70015421-078F-4C28-A190-28AA7DBA684B}" type="presParOf" srcId="{9CC52031-99CD-4E35-9ABE-79434CE80F80}" destId="{126C5BE3-C7D0-44B6-BC4F-73AAC7AD6F75}" srcOrd="0" destOrd="0" presId="urn:microsoft.com/office/officeart/2018/2/layout/IconVerticalSolidList"/>
    <dgm:cxn modelId="{CDF95AA7-77D0-4F59-A5BF-7AFAC15AB6C3}" type="presParOf" srcId="{9CC52031-99CD-4E35-9ABE-79434CE80F80}" destId="{AE9A83C0-8E20-48F9-8D2F-BE51A8096661}" srcOrd="1" destOrd="0" presId="urn:microsoft.com/office/officeart/2018/2/layout/IconVerticalSolidList"/>
    <dgm:cxn modelId="{95C193A9-D9F7-47D1-82A4-B9FD1B84FB56}" type="presParOf" srcId="{9CC52031-99CD-4E35-9ABE-79434CE80F80}" destId="{F112AA19-0D81-45B0-8237-6246143146BF}" srcOrd="2" destOrd="0" presId="urn:microsoft.com/office/officeart/2018/2/layout/IconVerticalSolidList"/>
    <dgm:cxn modelId="{3FF223EB-F5EA-4FED-B99D-1845BD357778}" type="presParOf" srcId="{9CC52031-99CD-4E35-9ABE-79434CE80F80}" destId="{1E784124-5DE7-42B2-A124-F2D58BA446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B3157A-B25E-44D7-B46C-9C46E0155DB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AE9EFE-1B7A-45E9-9CF7-8EA67455A6C4}">
      <dgm:prSet/>
      <dgm:spPr/>
      <dgm:t>
        <a:bodyPr/>
        <a:lstStyle/>
        <a:p>
          <a:r>
            <a:rPr lang="en-US" dirty="0"/>
            <a:t>8 General Standards</a:t>
          </a:r>
        </a:p>
      </dgm:t>
    </dgm:pt>
    <dgm:pt modelId="{4D6EC87B-93E4-4426-89DE-7C4848457098}" type="parTrans" cxnId="{32F479EC-AF90-49CE-AEFC-34AF6CF1410D}">
      <dgm:prSet/>
      <dgm:spPr/>
      <dgm:t>
        <a:bodyPr/>
        <a:lstStyle/>
        <a:p>
          <a:endParaRPr lang="en-US"/>
        </a:p>
      </dgm:t>
    </dgm:pt>
    <dgm:pt modelId="{3CC9BDE1-8009-4F50-81F4-BAA5D5D86F20}" type="sibTrans" cxnId="{32F479EC-AF90-49CE-AEFC-34AF6CF1410D}">
      <dgm:prSet/>
      <dgm:spPr/>
      <dgm:t>
        <a:bodyPr/>
        <a:lstStyle/>
        <a:p>
          <a:endParaRPr lang="en-US"/>
        </a:p>
      </dgm:t>
    </dgm:pt>
    <dgm:pt modelId="{D86EB604-B23C-47BF-8504-FACE5C33E3CC}">
      <dgm:prSet/>
      <dgm:spPr/>
      <dgm:t>
        <a:bodyPr/>
        <a:lstStyle/>
        <a:p>
          <a:r>
            <a:rPr lang="en-US" dirty="0"/>
            <a:t>Course Overview and Introduction</a:t>
          </a:r>
        </a:p>
      </dgm:t>
    </dgm:pt>
    <dgm:pt modelId="{A35EF63E-1984-49EB-A224-632EB1D3E6B3}" type="parTrans" cxnId="{A9AD6DDA-92A5-45E9-8053-6AB8C6A3D8FB}">
      <dgm:prSet/>
      <dgm:spPr/>
      <dgm:t>
        <a:bodyPr/>
        <a:lstStyle/>
        <a:p>
          <a:endParaRPr lang="en-US"/>
        </a:p>
      </dgm:t>
    </dgm:pt>
    <dgm:pt modelId="{7561A79F-CE16-458E-9311-3D03FC602525}" type="sibTrans" cxnId="{A9AD6DDA-92A5-45E9-8053-6AB8C6A3D8FB}">
      <dgm:prSet/>
      <dgm:spPr/>
      <dgm:t>
        <a:bodyPr/>
        <a:lstStyle/>
        <a:p>
          <a:endParaRPr lang="en-US"/>
        </a:p>
      </dgm:t>
    </dgm:pt>
    <dgm:pt modelId="{E23138B8-751F-4AEC-BD7B-C37E9026F4DC}">
      <dgm:prSet/>
      <dgm:spPr/>
      <dgm:t>
        <a:bodyPr/>
        <a:lstStyle/>
        <a:p>
          <a:r>
            <a:rPr lang="en-US" dirty="0"/>
            <a:t>Learning Objectives (Competencies)</a:t>
          </a:r>
        </a:p>
      </dgm:t>
    </dgm:pt>
    <dgm:pt modelId="{CD5E07C5-606D-4B3B-B61B-96AD2ED39062}" type="parTrans" cxnId="{4C61963C-7BEE-4749-BBF8-E72289A7E023}">
      <dgm:prSet/>
      <dgm:spPr/>
      <dgm:t>
        <a:bodyPr/>
        <a:lstStyle/>
        <a:p>
          <a:endParaRPr lang="en-US"/>
        </a:p>
      </dgm:t>
    </dgm:pt>
    <dgm:pt modelId="{D8CF70F5-D348-4576-9E74-C760BA53954F}" type="sibTrans" cxnId="{4C61963C-7BEE-4749-BBF8-E72289A7E023}">
      <dgm:prSet/>
      <dgm:spPr/>
      <dgm:t>
        <a:bodyPr/>
        <a:lstStyle/>
        <a:p>
          <a:endParaRPr lang="en-US"/>
        </a:p>
      </dgm:t>
    </dgm:pt>
    <dgm:pt modelId="{A468E31B-0E98-4D4C-B19E-2A29F0C79DA3}">
      <dgm:prSet/>
      <dgm:spPr/>
      <dgm:t>
        <a:bodyPr/>
        <a:lstStyle/>
        <a:p>
          <a:r>
            <a:rPr lang="en-US" dirty="0"/>
            <a:t>Assessment and Measurement</a:t>
          </a:r>
        </a:p>
      </dgm:t>
    </dgm:pt>
    <dgm:pt modelId="{9C7FCC2C-227A-445A-A254-97C04EFA0AF2}" type="parTrans" cxnId="{A4829490-A338-4FD4-BAC7-7A688F6BE949}">
      <dgm:prSet/>
      <dgm:spPr/>
      <dgm:t>
        <a:bodyPr/>
        <a:lstStyle/>
        <a:p>
          <a:endParaRPr lang="en-US"/>
        </a:p>
      </dgm:t>
    </dgm:pt>
    <dgm:pt modelId="{4C7DA476-A6D7-4FF1-9F8A-1ABD97696777}" type="sibTrans" cxnId="{A4829490-A338-4FD4-BAC7-7A688F6BE949}">
      <dgm:prSet/>
      <dgm:spPr/>
      <dgm:t>
        <a:bodyPr/>
        <a:lstStyle/>
        <a:p>
          <a:endParaRPr lang="en-US"/>
        </a:p>
      </dgm:t>
    </dgm:pt>
    <dgm:pt modelId="{F436D21F-4CFF-4C26-A81F-60B0B0BE01B8}">
      <dgm:prSet/>
      <dgm:spPr/>
      <dgm:t>
        <a:bodyPr/>
        <a:lstStyle/>
        <a:p>
          <a:r>
            <a:rPr lang="en-US" dirty="0"/>
            <a:t>Instructional Materials</a:t>
          </a:r>
        </a:p>
      </dgm:t>
    </dgm:pt>
    <dgm:pt modelId="{BB891BE4-7AF3-41C5-A2DA-C3C92BC751FB}" type="parTrans" cxnId="{B2374A42-6EEE-4D53-BE2C-E3327876EEFE}">
      <dgm:prSet/>
      <dgm:spPr/>
      <dgm:t>
        <a:bodyPr/>
        <a:lstStyle/>
        <a:p>
          <a:endParaRPr lang="en-US"/>
        </a:p>
      </dgm:t>
    </dgm:pt>
    <dgm:pt modelId="{C9BA7165-3A8D-4E52-9725-4921B97C7AE2}" type="sibTrans" cxnId="{B2374A42-6EEE-4D53-BE2C-E3327876EEFE}">
      <dgm:prSet/>
      <dgm:spPr/>
      <dgm:t>
        <a:bodyPr/>
        <a:lstStyle/>
        <a:p>
          <a:endParaRPr lang="en-US"/>
        </a:p>
      </dgm:t>
    </dgm:pt>
    <dgm:pt modelId="{101CF667-18A5-4399-B577-FFD1DCE1FF7F}">
      <dgm:prSet/>
      <dgm:spPr/>
      <dgm:t>
        <a:bodyPr/>
        <a:lstStyle/>
        <a:p>
          <a:r>
            <a:rPr lang="en-US" dirty="0"/>
            <a:t>Learning Activities and Learner Interaction</a:t>
          </a:r>
        </a:p>
      </dgm:t>
    </dgm:pt>
    <dgm:pt modelId="{38129A8B-E329-4E46-A20B-61A2EB812063}" type="parTrans" cxnId="{6E2C47FF-8014-4B90-B8BB-DF6C5671EF53}">
      <dgm:prSet/>
      <dgm:spPr/>
      <dgm:t>
        <a:bodyPr/>
        <a:lstStyle/>
        <a:p>
          <a:endParaRPr lang="en-US"/>
        </a:p>
      </dgm:t>
    </dgm:pt>
    <dgm:pt modelId="{B83B6FF0-61D5-4881-8CB6-15F1AB030564}" type="sibTrans" cxnId="{6E2C47FF-8014-4B90-B8BB-DF6C5671EF53}">
      <dgm:prSet/>
      <dgm:spPr/>
      <dgm:t>
        <a:bodyPr/>
        <a:lstStyle/>
        <a:p>
          <a:endParaRPr lang="en-US"/>
        </a:p>
      </dgm:t>
    </dgm:pt>
    <dgm:pt modelId="{11726DDC-5906-4720-9642-544D2D76367A}">
      <dgm:prSet/>
      <dgm:spPr/>
      <dgm:t>
        <a:bodyPr/>
        <a:lstStyle/>
        <a:p>
          <a:r>
            <a:rPr lang="en-US" dirty="0"/>
            <a:t>Course Technology</a:t>
          </a:r>
        </a:p>
      </dgm:t>
    </dgm:pt>
    <dgm:pt modelId="{06FD1018-7AAC-4055-8553-ECCA3F7FD2C9}" type="parTrans" cxnId="{A42C9BD4-F4B9-4F31-A27A-B9C6AAF5ACFB}">
      <dgm:prSet/>
      <dgm:spPr/>
      <dgm:t>
        <a:bodyPr/>
        <a:lstStyle/>
        <a:p>
          <a:endParaRPr lang="en-US"/>
        </a:p>
      </dgm:t>
    </dgm:pt>
    <dgm:pt modelId="{57D0E8AD-C11C-4FC1-AE42-E6C4575A856C}" type="sibTrans" cxnId="{A42C9BD4-F4B9-4F31-A27A-B9C6AAF5ACFB}">
      <dgm:prSet/>
      <dgm:spPr/>
      <dgm:t>
        <a:bodyPr/>
        <a:lstStyle/>
        <a:p>
          <a:endParaRPr lang="en-US"/>
        </a:p>
      </dgm:t>
    </dgm:pt>
    <dgm:pt modelId="{B51E81BF-00ED-4ABD-9AA1-34239CEA9232}">
      <dgm:prSet/>
      <dgm:spPr/>
      <dgm:t>
        <a:bodyPr/>
        <a:lstStyle/>
        <a:p>
          <a:r>
            <a:rPr lang="en-US" dirty="0"/>
            <a:t>Learner Support</a:t>
          </a:r>
        </a:p>
      </dgm:t>
    </dgm:pt>
    <dgm:pt modelId="{28B9844D-3B20-4CB4-8470-55F22683EB61}" type="parTrans" cxnId="{22B71FFA-322A-4FF1-8DDC-58A72FBD91F3}">
      <dgm:prSet/>
      <dgm:spPr/>
      <dgm:t>
        <a:bodyPr/>
        <a:lstStyle/>
        <a:p>
          <a:endParaRPr lang="en-US"/>
        </a:p>
      </dgm:t>
    </dgm:pt>
    <dgm:pt modelId="{5FF6BB4E-EDD4-42F4-8261-6C7DCC817B66}" type="sibTrans" cxnId="{22B71FFA-322A-4FF1-8DDC-58A72FBD91F3}">
      <dgm:prSet/>
      <dgm:spPr/>
      <dgm:t>
        <a:bodyPr/>
        <a:lstStyle/>
        <a:p>
          <a:endParaRPr lang="en-US"/>
        </a:p>
      </dgm:t>
    </dgm:pt>
    <dgm:pt modelId="{C0F2006F-81E9-4054-B178-476B8C8C4676}">
      <dgm:prSet/>
      <dgm:spPr/>
      <dgm:t>
        <a:bodyPr/>
        <a:lstStyle/>
        <a:p>
          <a:r>
            <a:rPr lang="en-US" dirty="0"/>
            <a:t>Accessibility and Usability</a:t>
          </a:r>
        </a:p>
      </dgm:t>
    </dgm:pt>
    <dgm:pt modelId="{62CA520C-A5DC-43C1-BBC5-397771BC2988}" type="parTrans" cxnId="{BB4CA8B5-E45F-44E1-87AA-A992DD9257A3}">
      <dgm:prSet/>
      <dgm:spPr/>
      <dgm:t>
        <a:bodyPr/>
        <a:lstStyle/>
        <a:p>
          <a:endParaRPr lang="en-US"/>
        </a:p>
      </dgm:t>
    </dgm:pt>
    <dgm:pt modelId="{DC18A91D-AB35-4CE5-8A00-7D6208A012EF}" type="sibTrans" cxnId="{BB4CA8B5-E45F-44E1-87AA-A992DD9257A3}">
      <dgm:prSet/>
      <dgm:spPr/>
      <dgm:t>
        <a:bodyPr/>
        <a:lstStyle/>
        <a:p>
          <a:endParaRPr lang="en-US"/>
        </a:p>
      </dgm:t>
    </dgm:pt>
    <dgm:pt modelId="{3D2F6839-B9A0-4AD1-9CFD-92F22888075C}">
      <dgm:prSet/>
      <dgm:spPr/>
      <dgm:t>
        <a:bodyPr/>
        <a:lstStyle/>
        <a:p>
          <a:r>
            <a:rPr lang="en-US" dirty="0"/>
            <a:t>42 Review Standards</a:t>
          </a:r>
        </a:p>
      </dgm:t>
    </dgm:pt>
    <dgm:pt modelId="{151406F4-11CB-4256-BEC1-B3DC9A252D63}" type="parTrans" cxnId="{8B7B1940-A67C-4C4A-9576-CE389122F8E2}">
      <dgm:prSet/>
      <dgm:spPr/>
      <dgm:t>
        <a:bodyPr/>
        <a:lstStyle/>
        <a:p>
          <a:endParaRPr lang="en-US"/>
        </a:p>
      </dgm:t>
    </dgm:pt>
    <dgm:pt modelId="{9DC04A30-94ED-49B4-A70C-BEBA0B82219D}" type="sibTrans" cxnId="{8B7B1940-A67C-4C4A-9576-CE389122F8E2}">
      <dgm:prSet/>
      <dgm:spPr/>
      <dgm:t>
        <a:bodyPr/>
        <a:lstStyle/>
        <a:p>
          <a:endParaRPr lang="en-US"/>
        </a:p>
      </dgm:t>
    </dgm:pt>
    <dgm:pt modelId="{3EB0DF9C-2E37-49E5-B6E4-5A5A6D9E7371}">
      <dgm:prSet/>
      <dgm:spPr/>
      <dgm:t>
        <a:bodyPr/>
        <a:lstStyle/>
        <a:p>
          <a:r>
            <a:rPr lang="en-US" dirty="0"/>
            <a:t>3-point scale</a:t>
          </a:r>
        </a:p>
      </dgm:t>
    </dgm:pt>
    <dgm:pt modelId="{3830028B-E0AD-4C3D-BFCD-3E157E773F0D}" type="parTrans" cxnId="{88EEDF71-FF1D-404E-A83F-FE9FBB8D3E1D}">
      <dgm:prSet/>
      <dgm:spPr/>
      <dgm:t>
        <a:bodyPr/>
        <a:lstStyle/>
        <a:p>
          <a:endParaRPr lang="en-US"/>
        </a:p>
      </dgm:t>
    </dgm:pt>
    <dgm:pt modelId="{D1031F2E-E727-45AC-A398-DE5EFF64E9FC}" type="sibTrans" cxnId="{88EEDF71-FF1D-404E-A83F-FE9FBB8D3E1D}">
      <dgm:prSet/>
      <dgm:spPr/>
      <dgm:t>
        <a:bodyPr/>
        <a:lstStyle/>
        <a:p>
          <a:endParaRPr lang="en-US"/>
        </a:p>
      </dgm:t>
    </dgm:pt>
    <dgm:pt modelId="{5D9C9C5A-A81B-4B5A-AA93-19D29F391BA0}">
      <dgm:prSet/>
      <dgm:spPr/>
      <dgm:t>
        <a:bodyPr/>
        <a:lstStyle/>
        <a:p>
          <a:r>
            <a:rPr lang="en-US" dirty="0"/>
            <a:t>85% for course to become certified. </a:t>
          </a:r>
        </a:p>
      </dgm:t>
    </dgm:pt>
    <dgm:pt modelId="{58F46309-F62B-4025-A9D0-7DE86551FB7A}" type="parTrans" cxnId="{65126151-4335-494D-B553-2AD09A5C1EDA}">
      <dgm:prSet/>
      <dgm:spPr/>
      <dgm:t>
        <a:bodyPr/>
        <a:lstStyle/>
        <a:p>
          <a:endParaRPr lang="en-US"/>
        </a:p>
      </dgm:t>
    </dgm:pt>
    <dgm:pt modelId="{9822FE50-D7C0-4A75-AA5C-DD844895FBAB}" type="sibTrans" cxnId="{65126151-4335-494D-B553-2AD09A5C1EDA}">
      <dgm:prSet/>
      <dgm:spPr/>
      <dgm:t>
        <a:bodyPr/>
        <a:lstStyle/>
        <a:p>
          <a:endParaRPr lang="en-US"/>
        </a:p>
      </dgm:t>
    </dgm:pt>
    <dgm:pt modelId="{4215912A-FF17-3641-9B18-4D81F7C78DED}" type="pres">
      <dgm:prSet presAssocID="{8BB3157A-B25E-44D7-B46C-9C46E0155DB8}" presName="linear" presStyleCnt="0">
        <dgm:presLayoutVars>
          <dgm:dir/>
          <dgm:animLvl val="lvl"/>
          <dgm:resizeHandles val="exact"/>
        </dgm:presLayoutVars>
      </dgm:prSet>
      <dgm:spPr/>
    </dgm:pt>
    <dgm:pt modelId="{69EBC04D-DCD8-2E46-A4DA-AE15E2E07C21}" type="pres">
      <dgm:prSet presAssocID="{7CAE9EFE-1B7A-45E9-9CF7-8EA67455A6C4}" presName="parentLin" presStyleCnt="0"/>
      <dgm:spPr/>
    </dgm:pt>
    <dgm:pt modelId="{C82DDBDC-E793-3840-A74A-25AA8C5D5692}" type="pres">
      <dgm:prSet presAssocID="{7CAE9EFE-1B7A-45E9-9CF7-8EA67455A6C4}" presName="parentLeftMargin" presStyleLbl="node1" presStyleIdx="0" presStyleCnt="4"/>
      <dgm:spPr/>
    </dgm:pt>
    <dgm:pt modelId="{C11285EC-4AC4-EF4D-92E7-86D379CAB42F}" type="pres">
      <dgm:prSet presAssocID="{7CAE9EFE-1B7A-45E9-9CF7-8EA67455A6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DF55AB-142C-9C4A-B27D-556C04EC3C50}" type="pres">
      <dgm:prSet presAssocID="{7CAE9EFE-1B7A-45E9-9CF7-8EA67455A6C4}" presName="negativeSpace" presStyleCnt="0"/>
      <dgm:spPr/>
    </dgm:pt>
    <dgm:pt modelId="{0F577644-3C96-C34F-BDFC-91D51DAF0A62}" type="pres">
      <dgm:prSet presAssocID="{7CAE9EFE-1B7A-45E9-9CF7-8EA67455A6C4}" presName="childText" presStyleLbl="conFgAcc1" presStyleIdx="0" presStyleCnt="4">
        <dgm:presLayoutVars>
          <dgm:bulletEnabled val="1"/>
        </dgm:presLayoutVars>
      </dgm:prSet>
      <dgm:spPr/>
    </dgm:pt>
    <dgm:pt modelId="{1FA6C1AB-04E4-1240-830B-C843749BFD00}" type="pres">
      <dgm:prSet presAssocID="{3CC9BDE1-8009-4F50-81F4-BAA5D5D86F20}" presName="spaceBetweenRectangles" presStyleCnt="0"/>
      <dgm:spPr/>
    </dgm:pt>
    <dgm:pt modelId="{BDAA9CC0-B661-3345-96A2-AE37F06F02CD}" type="pres">
      <dgm:prSet presAssocID="{3D2F6839-B9A0-4AD1-9CFD-92F22888075C}" presName="parentLin" presStyleCnt="0"/>
      <dgm:spPr/>
    </dgm:pt>
    <dgm:pt modelId="{DB47CF1D-8D0B-8247-A7AD-74565DA9D505}" type="pres">
      <dgm:prSet presAssocID="{3D2F6839-B9A0-4AD1-9CFD-92F22888075C}" presName="parentLeftMargin" presStyleLbl="node1" presStyleIdx="0" presStyleCnt="4"/>
      <dgm:spPr/>
    </dgm:pt>
    <dgm:pt modelId="{9380577A-7371-F848-8AD0-08CED9F15D9F}" type="pres">
      <dgm:prSet presAssocID="{3D2F6839-B9A0-4AD1-9CFD-92F2288807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6ACA5D-62CD-B544-B0BB-6B816AF48715}" type="pres">
      <dgm:prSet presAssocID="{3D2F6839-B9A0-4AD1-9CFD-92F22888075C}" presName="negativeSpace" presStyleCnt="0"/>
      <dgm:spPr/>
    </dgm:pt>
    <dgm:pt modelId="{28EDACF3-F83C-4248-87E5-081D26CF6BA6}" type="pres">
      <dgm:prSet presAssocID="{3D2F6839-B9A0-4AD1-9CFD-92F22888075C}" presName="childText" presStyleLbl="conFgAcc1" presStyleIdx="1" presStyleCnt="4">
        <dgm:presLayoutVars>
          <dgm:bulletEnabled val="1"/>
        </dgm:presLayoutVars>
      </dgm:prSet>
      <dgm:spPr/>
    </dgm:pt>
    <dgm:pt modelId="{0E974606-EA8B-824B-84CC-F935265424F1}" type="pres">
      <dgm:prSet presAssocID="{9DC04A30-94ED-49B4-A70C-BEBA0B82219D}" presName="spaceBetweenRectangles" presStyleCnt="0"/>
      <dgm:spPr/>
    </dgm:pt>
    <dgm:pt modelId="{71CA2875-442B-9A43-B904-AE959D195043}" type="pres">
      <dgm:prSet presAssocID="{3EB0DF9C-2E37-49E5-B6E4-5A5A6D9E7371}" presName="parentLin" presStyleCnt="0"/>
      <dgm:spPr/>
    </dgm:pt>
    <dgm:pt modelId="{C67F5A0C-33AD-8748-92F3-14B453A82513}" type="pres">
      <dgm:prSet presAssocID="{3EB0DF9C-2E37-49E5-B6E4-5A5A6D9E7371}" presName="parentLeftMargin" presStyleLbl="node1" presStyleIdx="1" presStyleCnt="4"/>
      <dgm:spPr/>
    </dgm:pt>
    <dgm:pt modelId="{745FCE43-583D-744F-B156-DEDAF582DC60}" type="pres">
      <dgm:prSet presAssocID="{3EB0DF9C-2E37-49E5-B6E4-5A5A6D9E73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B000BD-9F5D-3845-8E2F-7B1C5AC74C95}" type="pres">
      <dgm:prSet presAssocID="{3EB0DF9C-2E37-49E5-B6E4-5A5A6D9E7371}" presName="negativeSpace" presStyleCnt="0"/>
      <dgm:spPr/>
    </dgm:pt>
    <dgm:pt modelId="{F7C5E1B2-CFF1-4F4D-A0E5-905B7D2517A6}" type="pres">
      <dgm:prSet presAssocID="{3EB0DF9C-2E37-49E5-B6E4-5A5A6D9E7371}" presName="childText" presStyleLbl="conFgAcc1" presStyleIdx="2" presStyleCnt="4">
        <dgm:presLayoutVars>
          <dgm:bulletEnabled val="1"/>
        </dgm:presLayoutVars>
      </dgm:prSet>
      <dgm:spPr/>
    </dgm:pt>
    <dgm:pt modelId="{4E00EFA4-D658-1440-84A1-172D6CD52F2E}" type="pres">
      <dgm:prSet presAssocID="{D1031F2E-E727-45AC-A398-DE5EFF64E9FC}" presName="spaceBetweenRectangles" presStyleCnt="0"/>
      <dgm:spPr/>
    </dgm:pt>
    <dgm:pt modelId="{DBC83FD9-8DB2-2448-BC79-4807A692A2A2}" type="pres">
      <dgm:prSet presAssocID="{5D9C9C5A-A81B-4B5A-AA93-19D29F391BA0}" presName="parentLin" presStyleCnt="0"/>
      <dgm:spPr/>
    </dgm:pt>
    <dgm:pt modelId="{EED6E150-159F-F649-AA69-C7AA70307470}" type="pres">
      <dgm:prSet presAssocID="{5D9C9C5A-A81B-4B5A-AA93-19D29F391BA0}" presName="parentLeftMargin" presStyleLbl="node1" presStyleIdx="2" presStyleCnt="4"/>
      <dgm:spPr/>
    </dgm:pt>
    <dgm:pt modelId="{1E786054-A7BC-B040-BA2A-E9E4EC724D26}" type="pres">
      <dgm:prSet presAssocID="{5D9C9C5A-A81B-4B5A-AA93-19D29F391BA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684B811-CF82-B74A-B72D-4E00426939F6}" type="pres">
      <dgm:prSet presAssocID="{5D9C9C5A-A81B-4B5A-AA93-19D29F391BA0}" presName="negativeSpace" presStyleCnt="0"/>
      <dgm:spPr/>
    </dgm:pt>
    <dgm:pt modelId="{BE1AC7A0-AF07-9746-8925-4D14B433FBA0}" type="pres">
      <dgm:prSet presAssocID="{5D9C9C5A-A81B-4B5A-AA93-19D29F391B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CA9F0C-B0B6-0A4E-A98A-DD13BD323179}" type="presOf" srcId="{3D2F6839-B9A0-4AD1-9CFD-92F22888075C}" destId="{9380577A-7371-F848-8AD0-08CED9F15D9F}" srcOrd="1" destOrd="0" presId="urn:microsoft.com/office/officeart/2005/8/layout/list1"/>
    <dgm:cxn modelId="{AFD18522-B60E-AD47-A21E-018EE24D6BBB}" type="presOf" srcId="{A468E31B-0E98-4D4C-B19E-2A29F0C79DA3}" destId="{0F577644-3C96-C34F-BDFC-91D51DAF0A62}" srcOrd="0" destOrd="2" presId="urn:microsoft.com/office/officeart/2005/8/layout/list1"/>
    <dgm:cxn modelId="{903D9828-80D5-7F47-852D-06A345D89A47}" type="presOf" srcId="{8BB3157A-B25E-44D7-B46C-9C46E0155DB8}" destId="{4215912A-FF17-3641-9B18-4D81F7C78DED}" srcOrd="0" destOrd="0" presId="urn:microsoft.com/office/officeart/2005/8/layout/list1"/>
    <dgm:cxn modelId="{A7EE6C38-8D6F-334F-83BE-58C4F9B34378}" type="presOf" srcId="{D86EB604-B23C-47BF-8504-FACE5C33E3CC}" destId="{0F577644-3C96-C34F-BDFC-91D51DAF0A62}" srcOrd="0" destOrd="0" presId="urn:microsoft.com/office/officeart/2005/8/layout/list1"/>
    <dgm:cxn modelId="{4C61963C-7BEE-4749-BBF8-E72289A7E023}" srcId="{7CAE9EFE-1B7A-45E9-9CF7-8EA67455A6C4}" destId="{E23138B8-751F-4AEC-BD7B-C37E9026F4DC}" srcOrd="1" destOrd="0" parTransId="{CD5E07C5-606D-4B3B-B61B-96AD2ED39062}" sibTransId="{D8CF70F5-D348-4576-9E74-C760BA53954F}"/>
    <dgm:cxn modelId="{8B7B1940-A67C-4C4A-9576-CE389122F8E2}" srcId="{8BB3157A-B25E-44D7-B46C-9C46E0155DB8}" destId="{3D2F6839-B9A0-4AD1-9CFD-92F22888075C}" srcOrd="1" destOrd="0" parTransId="{151406F4-11CB-4256-BEC1-B3DC9A252D63}" sibTransId="{9DC04A30-94ED-49B4-A70C-BEBA0B82219D}"/>
    <dgm:cxn modelId="{D1ECF940-B19D-3C43-B77D-0AF8353D6548}" type="presOf" srcId="{5D9C9C5A-A81B-4B5A-AA93-19D29F391BA0}" destId="{1E786054-A7BC-B040-BA2A-E9E4EC724D26}" srcOrd="1" destOrd="0" presId="urn:microsoft.com/office/officeart/2005/8/layout/list1"/>
    <dgm:cxn modelId="{EBCFB841-7B9A-604E-B698-1FACE6357C50}" type="presOf" srcId="{7CAE9EFE-1B7A-45E9-9CF7-8EA67455A6C4}" destId="{C11285EC-4AC4-EF4D-92E7-86D379CAB42F}" srcOrd="1" destOrd="0" presId="urn:microsoft.com/office/officeart/2005/8/layout/list1"/>
    <dgm:cxn modelId="{B2374A42-6EEE-4D53-BE2C-E3327876EEFE}" srcId="{7CAE9EFE-1B7A-45E9-9CF7-8EA67455A6C4}" destId="{F436D21F-4CFF-4C26-A81F-60B0B0BE01B8}" srcOrd="3" destOrd="0" parTransId="{BB891BE4-7AF3-41C5-A2DA-C3C92BC751FB}" sibTransId="{C9BA7165-3A8D-4E52-9725-4921B97C7AE2}"/>
    <dgm:cxn modelId="{409F7C62-C0EE-6A43-9868-336DDB68815F}" type="presOf" srcId="{3EB0DF9C-2E37-49E5-B6E4-5A5A6D9E7371}" destId="{745FCE43-583D-744F-B156-DEDAF582DC60}" srcOrd="1" destOrd="0" presId="urn:microsoft.com/office/officeart/2005/8/layout/list1"/>
    <dgm:cxn modelId="{94DA7E46-7FAA-F94A-AD55-0178A2912ACB}" type="presOf" srcId="{7CAE9EFE-1B7A-45E9-9CF7-8EA67455A6C4}" destId="{C82DDBDC-E793-3840-A74A-25AA8C5D5692}" srcOrd="0" destOrd="0" presId="urn:microsoft.com/office/officeart/2005/8/layout/list1"/>
    <dgm:cxn modelId="{65126151-4335-494D-B553-2AD09A5C1EDA}" srcId="{8BB3157A-B25E-44D7-B46C-9C46E0155DB8}" destId="{5D9C9C5A-A81B-4B5A-AA93-19D29F391BA0}" srcOrd="3" destOrd="0" parTransId="{58F46309-F62B-4025-A9D0-7DE86551FB7A}" sibTransId="{9822FE50-D7C0-4A75-AA5C-DD844895FBAB}"/>
    <dgm:cxn modelId="{88EEDF71-FF1D-404E-A83F-FE9FBB8D3E1D}" srcId="{8BB3157A-B25E-44D7-B46C-9C46E0155DB8}" destId="{3EB0DF9C-2E37-49E5-B6E4-5A5A6D9E7371}" srcOrd="2" destOrd="0" parTransId="{3830028B-E0AD-4C3D-BFCD-3E157E773F0D}" sibTransId="{D1031F2E-E727-45AC-A398-DE5EFF64E9FC}"/>
    <dgm:cxn modelId="{6329CE77-6B55-F848-BCC1-0351D3832C29}" type="presOf" srcId="{3EB0DF9C-2E37-49E5-B6E4-5A5A6D9E7371}" destId="{C67F5A0C-33AD-8748-92F3-14B453A82513}" srcOrd="0" destOrd="0" presId="urn:microsoft.com/office/officeart/2005/8/layout/list1"/>
    <dgm:cxn modelId="{40E7F079-21B7-4F45-B27D-35ED5FB97642}" type="presOf" srcId="{B51E81BF-00ED-4ABD-9AA1-34239CEA9232}" destId="{0F577644-3C96-C34F-BDFC-91D51DAF0A62}" srcOrd="0" destOrd="6" presId="urn:microsoft.com/office/officeart/2005/8/layout/list1"/>
    <dgm:cxn modelId="{A9A4A07A-F7F1-A843-AFC8-7F4DCD919247}" type="presOf" srcId="{101CF667-18A5-4399-B577-FFD1DCE1FF7F}" destId="{0F577644-3C96-C34F-BDFC-91D51DAF0A62}" srcOrd="0" destOrd="4" presId="urn:microsoft.com/office/officeart/2005/8/layout/list1"/>
    <dgm:cxn modelId="{A4829490-A338-4FD4-BAC7-7A688F6BE949}" srcId="{7CAE9EFE-1B7A-45E9-9CF7-8EA67455A6C4}" destId="{A468E31B-0E98-4D4C-B19E-2A29F0C79DA3}" srcOrd="2" destOrd="0" parTransId="{9C7FCC2C-227A-445A-A254-97C04EFA0AF2}" sibTransId="{4C7DA476-A6D7-4FF1-9F8A-1ABD97696777}"/>
    <dgm:cxn modelId="{39B09D90-A67A-AB49-A1D8-7913979AA757}" type="presOf" srcId="{E23138B8-751F-4AEC-BD7B-C37E9026F4DC}" destId="{0F577644-3C96-C34F-BDFC-91D51DAF0A62}" srcOrd="0" destOrd="1" presId="urn:microsoft.com/office/officeart/2005/8/layout/list1"/>
    <dgm:cxn modelId="{BB4CA8B5-E45F-44E1-87AA-A992DD9257A3}" srcId="{7CAE9EFE-1B7A-45E9-9CF7-8EA67455A6C4}" destId="{C0F2006F-81E9-4054-B178-476B8C8C4676}" srcOrd="7" destOrd="0" parTransId="{62CA520C-A5DC-43C1-BBC5-397771BC2988}" sibTransId="{DC18A91D-AB35-4CE5-8A00-7D6208A012EF}"/>
    <dgm:cxn modelId="{01F84FB9-E0E3-504D-8F6C-AE745B4E4C49}" type="presOf" srcId="{3D2F6839-B9A0-4AD1-9CFD-92F22888075C}" destId="{DB47CF1D-8D0B-8247-A7AD-74565DA9D505}" srcOrd="0" destOrd="0" presId="urn:microsoft.com/office/officeart/2005/8/layout/list1"/>
    <dgm:cxn modelId="{32ECCDBF-2836-4D49-A542-8D268215F03C}" type="presOf" srcId="{F436D21F-4CFF-4C26-A81F-60B0B0BE01B8}" destId="{0F577644-3C96-C34F-BDFC-91D51DAF0A62}" srcOrd="0" destOrd="3" presId="urn:microsoft.com/office/officeart/2005/8/layout/list1"/>
    <dgm:cxn modelId="{B5DB4FCB-C2EA-FE4B-B232-0CA20AA89BCC}" type="presOf" srcId="{11726DDC-5906-4720-9642-544D2D76367A}" destId="{0F577644-3C96-C34F-BDFC-91D51DAF0A62}" srcOrd="0" destOrd="5" presId="urn:microsoft.com/office/officeart/2005/8/layout/list1"/>
    <dgm:cxn modelId="{A42C9BD4-F4B9-4F31-A27A-B9C6AAF5ACFB}" srcId="{7CAE9EFE-1B7A-45E9-9CF7-8EA67455A6C4}" destId="{11726DDC-5906-4720-9642-544D2D76367A}" srcOrd="5" destOrd="0" parTransId="{06FD1018-7AAC-4055-8553-ECCA3F7FD2C9}" sibTransId="{57D0E8AD-C11C-4FC1-AE42-E6C4575A856C}"/>
    <dgm:cxn modelId="{031DD9D4-F860-E946-815B-840817B4917D}" type="presOf" srcId="{C0F2006F-81E9-4054-B178-476B8C8C4676}" destId="{0F577644-3C96-C34F-BDFC-91D51DAF0A62}" srcOrd="0" destOrd="7" presId="urn:microsoft.com/office/officeart/2005/8/layout/list1"/>
    <dgm:cxn modelId="{A9AD6DDA-92A5-45E9-8053-6AB8C6A3D8FB}" srcId="{7CAE9EFE-1B7A-45E9-9CF7-8EA67455A6C4}" destId="{D86EB604-B23C-47BF-8504-FACE5C33E3CC}" srcOrd="0" destOrd="0" parTransId="{A35EF63E-1984-49EB-A224-632EB1D3E6B3}" sibTransId="{7561A79F-CE16-458E-9311-3D03FC602525}"/>
    <dgm:cxn modelId="{32F479EC-AF90-49CE-AEFC-34AF6CF1410D}" srcId="{8BB3157A-B25E-44D7-B46C-9C46E0155DB8}" destId="{7CAE9EFE-1B7A-45E9-9CF7-8EA67455A6C4}" srcOrd="0" destOrd="0" parTransId="{4D6EC87B-93E4-4426-89DE-7C4848457098}" sibTransId="{3CC9BDE1-8009-4F50-81F4-BAA5D5D86F20}"/>
    <dgm:cxn modelId="{B6456AEF-D8F6-7241-BEB3-74C8A9AB9A8A}" type="presOf" srcId="{5D9C9C5A-A81B-4B5A-AA93-19D29F391BA0}" destId="{EED6E150-159F-F649-AA69-C7AA70307470}" srcOrd="0" destOrd="0" presId="urn:microsoft.com/office/officeart/2005/8/layout/list1"/>
    <dgm:cxn modelId="{22B71FFA-322A-4FF1-8DDC-58A72FBD91F3}" srcId="{7CAE9EFE-1B7A-45E9-9CF7-8EA67455A6C4}" destId="{B51E81BF-00ED-4ABD-9AA1-34239CEA9232}" srcOrd="6" destOrd="0" parTransId="{28B9844D-3B20-4CB4-8470-55F22683EB61}" sibTransId="{5FF6BB4E-EDD4-42F4-8261-6C7DCC817B66}"/>
    <dgm:cxn modelId="{6E2C47FF-8014-4B90-B8BB-DF6C5671EF53}" srcId="{7CAE9EFE-1B7A-45E9-9CF7-8EA67455A6C4}" destId="{101CF667-18A5-4399-B577-FFD1DCE1FF7F}" srcOrd="4" destOrd="0" parTransId="{38129A8B-E329-4E46-A20B-61A2EB812063}" sibTransId="{B83B6FF0-61D5-4881-8CB6-15F1AB030564}"/>
    <dgm:cxn modelId="{AE52C13C-AB59-074C-8450-F1B563038E07}" type="presParOf" srcId="{4215912A-FF17-3641-9B18-4D81F7C78DED}" destId="{69EBC04D-DCD8-2E46-A4DA-AE15E2E07C21}" srcOrd="0" destOrd="0" presId="urn:microsoft.com/office/officeart/2005/8/layout/list1"/>
    <dgm:cxn modelId="{451EE776-69C6-C446-A9B2-8400D508E988}" type="presParOf" srcId="{69EBC04D-DCD8-2E46-A4DA-AE15E2E07C21}" destId="{C82DDBDC-E793-3840-A74A-25AA8C5D5692}" srcOrd="0" destOrd="0" presId="urn:microsoft.com/office/officeart/2005/8/layout/list1"/>
    <dgm:cxn modelId="{DEF2F59D-8040-5D46-B04F-1130E67985EC}" type="presParOf" srcId="{69EBC04D-DCD8-2E46-A4DA-AE15E2E07C21}" destId="{C11285EC-4AC4-EF4D-92E7-86D379CAB42F}" srcOrd="1" destOrd="0" presId="urn:microsoft.com/office/officeart/2005/8/layout/list1"/>
    <dgm:cxn modelId="{13928773-312B-A644-955A-464E17CD8B08}" type="presParOf" srcId="{4215912A-FF17-3641-9B18-4D81F7C78DED}" destId="{77DF55AB-142C-9C4A-B27D-556C04EC3C50}" srcOrd="1" destOrd="0" presId="urn:microsoft.com/office/officeart/2005/8/layout/list1"/>
    <dgm:cxn modelId="{D2B27485-2500-E244-8ECC-78495AAD6104}" type="presParOf" srcId="{4215912A-FF17-3641-9B18-4D81F7C78DED}" destId="{0F577644-3C96-C34F-BDFC-91D51DAF0A62}" srcOrd="2" destOrd="0" presId="urn:microsoft.com/office/officeart/2005/8/layout/list1"/>
    <dgm:cxn modelId="{FB01BE37-DC9D-564F-B818-5F3A3F24FE55}" type="presParOf" srcId="{4215912A-FF17-3641-9B18-4D81F7C78DED}" destId="{1FA6C1AB-04E4-1240-830B-C843749BFD00}" srcOrd="3" destOrd="0" presId="urn:microsoft.com/office/officeart/2005/8/layout/list1"/>
    <dgm:cxn modelId="{A038A22A-2269-F741-B3BA-E0FF916D2969}" type="presParOf" srcId="{4215912A-FF17-3641-9B18-4D81F7C78DED}" destId="{BDAA9CC0-B661-3345-96A2-AE37F06F02CD}" srcOrd="4" destOrd="0" presId="urn:microsoft.com/office/officeart/2005/8/layout/list1"/>
    <dgm:cxn modelId="{1E8783D8-3ED3-2844-9ADB-D25D4675379F}" type="presParOf" srcId="{BDAA9CC0-B661-3345-96A2-AE37F06F02CD}" destId="{DB47CF1D-8D0B-8247-A7AD-74565DA9D505}" srcOrd="0" destOrd="0" presId="urn:microsoft.com/office/officeart/2005/8/layout/list1"/>
    <dgm:cxn modelId="{0822963E-C328-7B48-B765-9D01DECBB786}" type="presParOf" srcId="{BDAA9CC0-B661-3345-96A2-AE37F06F02CD}" destId="{9380577A-7371-F848-8AD0-08CED9F15D9F}" srcOrd="1" destOrd="0" presId="urn:microsoft.com/office/officeart/2005/8/layout/list1"/>
    <dgm:cxn modelId="{7E15CDB3-98CE-E44F-9B8A-E2BAC5F2C0E7}" type="presParOf" srcId="{4215912A-FF17-3641-9B18-4D81F7C78DED}" destId="{0B6ACA5D-62CD-B544-B0BB-6B816AF48715}" srcOrd="5" destOrd="0" presId="urn:microsoft.com/office/officeart/2005/8/layout/list1"/>
    <dgm:cxn modelId="{9DBAAD9D-768E-0942-8D34-ECB480BAB7F1}" type="presParOf" srcId="{4215912A-FF17-3641-9B18-4D81F7C78DED}" destId="{28EDACF3-F83C-4248-87E5-081D26CF6BA6}" srcOrd="6" destOrd="0" presId="urn:microsoft.com/office/officeart/2005/8/layout/list1"/>
    <dgm:cxn modelId="{765688C4-DE94-514E-94E6-F819FA40B4F6}" type="presParOf" srcId="{4215912A-FF17-3641-9B18-4D81F7C78DED}" destId="{0E974606-EA8B-824B-84CC-F935265424F1}" srcOrd="7" destOrd="0" presId="urn:microsoft.com/office/officeart/2005/8/layout/list1"/>
    <dgm:cxn modelId="{FAE072A1-1149-0B46-8477-6BFF7D66AF0F}" type="presParOf" srcId="{4215912A-FF17-3641-9B18-4D81F7C78DED}" destId="{71CA2875-442B-9A43-B904-AE959D195043}" srcOrd="8" destOrd="0" presId="urn:microsoft.com/office/officeart/2005/8/layout/list1"/>
    <dgm:cxn modelId="{F0395136-08E3-6942-AE6F-1611E99542EF}" type="presParOf" srcId="{71CA2875-442B-9A43-B904-AE959D195043}" destId="{C67F5A0C-33AD-8748-92F3-14B453A82513}" srcOrd="0" destOrd="0" presId="urn:microsoft.com/office/officeart/2005/8/layout/list1"/>
    <dgm:cxn modelId="{A0E8134B-45EA-594A-8D68-EA0E9ECF8054}" type="presParOf" srcId="{71CA2875-442B-9A43-B904-AE959D195043}" destId="{745FCE43-583D-744F-B156-DEDAF582DC60}" srcOrd="1" destOrd="0" presId="urn:microsoft.com/office/officeart/2005/8/layout/list1"/>
    <dgm:cxn modelId="{306F24A0-76EB-C440-A744-FF3D78B11DC1}" type="presParOf" srcId="{4215912A-FF17-3641-9B18-4D81F7C78DED}" destId="{CCB000BD-9F5D-3845-8E2F-7B1C5AC74C95}" srcOrd="9" destOrd="0" presId="urn:microsoft.com/office/officeart/2005/8/layout/list1"/>
    <dgm:cxn modelId="{501CBA79-3C7C-BF46-9DF3-C9AD79A1177F}" type="presParOf" srcId="{4215912A-FF17-3641-9B18-4D81F7C78DED}" destId="{F7C5E1B2-CFF1-4F4D-A0E5-905B7D2517A6}" srcOrd="10" destOrd="0" presId="urn:microsoft.com/office/officeart/2005/8/layout/list1"/>
    <dgm:cxn modelId="{D9C0349C-F079-A34E-BF37-42864A06DB4B}" type="presParOf" srcId="{4215912A-FF17-3641-9B18-4D81F7C78DED}" destId="{4E00EFA4-D658-1440-84A1-172D6CD52F2E}" srcOrd="11" destOrd="0" presId="urn:microsoft.com/office/officeart/2005/8/layout/list1"/>
    <dgm:cxn modelId="{10A3E19A-B741-D24B-B91D-DF2157AD0325}" type="presParOf" srcId="{4215912A-FF17-3641-9B18-4D81F7C78DED}" destId="{DBC83FD9-8DB2-2448-BC79-4807A692A2A2}" srcOrd="12" destOrd="0" presId="urn:microsoft.com/office/officeart/2005/8/layout/list1"/>
    <dgm:cxn modelId="{2CEBACAE-3D90-9F40-9342-2CCF3B346917}" type="presParOf" srcId="{DBC83FD9-8DB2-2448-BC79-4807A692A2A2}" destId="{EED6E150-159F-F649-AA69-C7AA70307470}" srcOrd="0" destOrd="0" presId="urn:microsoft.com/office/officeart/2005/8/layout/list1"/>
    <dgm:cxn modelId="{2B0E4C0E-7D8D-B040-A5C1-FDE3A8E65BD6}" type="presParOf" srcId="{DBC83FD9-8DB2-2448-BC79-4807A692A2A2}" destId="{1E786054-A7BC-B040-BA2A-E9E4EC724D26}" srcOrd="1" destOrd="0" presId="urn:microsoft.com/office/officeart/2005/8/layout/list1"/>
    <dgm:cxn modelId="{187DD377-A276-0543-8E3E-E36E810AB117}" type="presParOf" srcId="{4215912A-FF17-3641-9B18-4D81F7C78DED}" destId="{F684B811-CF82-B74A-B72D-4E00426939F6}" srcOrd="13" destOrd="0" presId="urn:microsoft.com/office/officeart/2005/8/layout/list1"/>
    <dgm:cxn modelId="{8F72BACC-D0E6-434D-8F9D-7E95BBCDF4BA}" type="presParOf" srcId="{4215912A-FF17-3641-9B18-4D81F7C78DED}" destId="{BE1AC7A0-AF07-9746-8925-4D14B433FBA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A66DF-867B-094A-BE43-922CFDD89F17}">
      <dsp:nvSpPr>
        <dsp:cNvPr id="0" name=""/>
        <dsp:cNvSpPr/>
      </dsp:nvSpPr>
      <dsp:spPr>
        <a:xfrm rot="16200000">
          <a:off x="-1492799" y="1496669"/>
          <a:ext cx="4351338" cy="135799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51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1800’s</a:t>
          </a:r>
        </a:p>
      </dsp:txBody>
      <dsp:txXfrm rot="5400000">
        <a:off x="3871" y="870267"/>
        <a:ext cx="1357998" cy="2610802"/>
      </dsp:txXfrm>
    </dsp:sp>
    <dsp:sp modelId="{5E7A33F0-7D23-2E45-B996-18A72F932BE5}">
      <dsp:nvSpPr>
        <dsp:cNvPr id="0" name=""/>
        <dsp:cNvSpPr/>
      </dsp:nvSpPr>
      <dsp:spPr>
        <a:xfrm rot="16200000">
          <a:off x="-32951" y="1496669"/>
          <a:ext cx="4351338" cy="1357998"/>
        </a:xfrm>
        <a:prstGeom prst="flowChartManualOperati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51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1920’s</a:t>
          </a:r>
        </a:p>
      </dsp:txBody>
      <dsp:txXfrm rot="5400000">
        <a:off x="1463719" y="870267"/>
        <a:ext cx="1357998" cy="2610802"/>
      </dsp:txXfrm>
    </dsp:sp>
    <dsp:sp modelId="{6E457168-A37B-F145-95B2-1A02959DA46E}">
      <dsp:nvSpPr>
        <dsp:cNvPr id="0" name=""/>
        <dsp:cNvSpPr/>
      </dsp:nvSpPr>
      <dsp:spPr>
        <a:xfrm rot="16200000">
          <a:off x="1426897" y="1496669"/>
          <a:ext cx="4351338" cy="1357998"/>
        </a:xfrm>
        <a:prstGeom prst="flowChartManualOperati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51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1970’s and 1980’s</a:t>
          </a:r>
        </a:p>
      </dsp:txBody>
      <dsp:txXfrm rot="5400000">
        <a:off x="2923567" y="870267"/>
        <a:ext cx="1357998" cy="2610802"/>
      </dsp:txXfrm>
    </dsp:sp>
    <dsp:sp modelId="{1DAF1F5D-E63A-E944-BD28-EF6A08C872AC}">
      <dsp:nvSpPr>
        <dsp:cNvPr id="0" name=""/>
        <dsp:cNvSpPr/>
      </dsp:nvSpPr>
      <dsp:spPr>
        <a:xfrm rot="16200000">
          <a:off x="2886746" y="1496669"/>
          <a:ext cx="4351338" cy="1357998"/>
        </a:xfrm>
        <a:prstGeom prst="flowChartManualOperati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51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Late 1980’s</a:t>
          </a:r>
        </a:p>
      </dsp:txBody>
      <dsp:txXfrm rot="5400000">
        <a:off x="4383416" y="870267"/>
        <a:ext cx="1357998" cy="2610802"/>
      </dsp:txXfrm>
    </dsp:sp>
    <dsp:sp modelId="{9F757572-6CA3-8548-834A-A910902849D5}">
      <dsp:nvSpPr>
        <dsp:cNvPr id="0" name=""/>
        <dsp:cNvSpPr/>
      </dsp:nvSpPr>
      <dsp:spPr>
        <a:xfrm rot="16200000">
          <a:off x="4346594" y="1496669"/>
          <a:ext cx="4351338" cy="1357998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751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1991 (WWW)</a:t>
          </a:r>
        </a:p>
      </dsp:txBody>
      <dsp:txXfrm rot="5400000">
        <a:off x="5843264" y="870267"/>
        <a:ext cx="1357998" cy="261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21C3-29CF-2E48-9FC6-FEC8DCD15AAE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Learning Curve</a:t>
          </a:r>
        </a:p>
      </dsp:txBody>
      <dsp:txXfrm>
        <a:off x="3080" y="587032"/>
        <a:ext cx="2444055" cy="1466433"/>
      </dsp:txXfrm>
    </dsp:sp>
    <dsp:sp modelId="{AF709123-5635-6E40-BC01-7971BEAFF6C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4998"/>
                <a:satOff val="-2801"/>
                <a:lumOff val="12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4998"/>
                <a:satOff val="-2801"/>
                <a:lumOff val="12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4998"/>
                <a:satOff val="-2801"/>
                <a:lumOff val="12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Access</a:t>
          </a:r>
        </a:p>
      </dsp:txBody>
      <dsp:txXfrm>
        <a:off x="2691541" y="587032"/>
        <a:ext cx="2444055" cy="1466433"/>
      </dsp:txXfrm>
    </dsp:sp>
    <dsp:sp modelId="{52E10619-3CA5-9C4A-8DB6-98596FADD79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9996"/>
                <a:satOff val="-5601"/>
                <a:lumOff val="24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9996"/>
                <a:satOff val="-5601"/>
                <a:lumOff val="24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9996"/>
                <a:satOff val="-5601"/>
                <a:lumOff val="24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Feedback</a:t>
          </a:r>
        </a:p>
      </dsp:txBody>
      <dsp:txXfrm>
        <a:off x="5380002" y="587032"/>
        <a:ext cx="2444055" cy="1466433"/>
      </dsp:txXfrm>
    </dsp:sp>
    <dsp:sp modelId="{A8F35D6F-A450-BC4F-AFEC-0F6E59E7E1D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44994"/>
                <a:satOff val="-8402"/>
                <a:lumOff val="36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44994"/>
                <a:satOff val="-8402"/>
                <a:lumOff val="36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44994"/>
                <a:satOff val="-8402"/>
                <a:lumOff val="36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Faculty Workload</a:t>
          </a:r>
        </a:p>
      </dsp:txBody>
      <dsp:txXfrm>
        <a:off x="8068463" y="587032"/>
        <a:ext cx="2444055" cy="1466433"/>
      </dsp:txXfrm>
    </dsp:sp>
    <dsp:sp modelId="{56D4D1CA-6637-3343-8A54-9BF5A332369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44994"/>
                <a:satOff val="-8402"/>
                <a:lumOff val="36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44994"/>
                <a:satOff val="-8402"/>
                <a:lumOff val="36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44994"/>
                <a:satOff val="-8402"/>
                <a:lumOff val="36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Community</a:t>
          </a:r>
        </a:p>
      </dsp:txBody>
      <dsp:txXfrm>
        <a:off x="1347311" y="2297871"/>
        <a:ext cx="2444055" cy="1466433"/>
      </dsp:txXfrm>
    </dsp:sp>
    <dsp:sp modelId="{D45DB208-D2C2-2647-B0E5-26FD3568F76C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9996"/>
                <a:satOff val="-5601"/>
                <a:lumOff val="24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9996"/>
                <a:satOff val="-5601"/>
                <a:lumOff val="24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9996"/>
                <a:satOff val="-5601"/>
                <a:lumOff val="24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Presence</a:t>
          </a:r>
        </a:p>
      </dsp:txBody>
      <dsp:txXfrm>
        <a:off x="4035772" y="2297871"/>
        <a:ext cx="2444055" cy="1466433"/>
      </dsp:txXfrm>
    </dsp:sp>
    <dsp:sp modelId="{91B97D60-C712-484E-86D1-AFDFE6706088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4998"/>
                <a:satOff val="-2801"/>
                <a:lumOff val="12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4998"/>
                <a:satOff val="-2801"/>
                <a:lumOff val="12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4998"/>
                <a:satOff val="-2801"/>
                <a:lumOff val="12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Discussion Boards </a:t>
          </a:r>
        </a:p>
      </dsp:txBody>
      <dsp:txXfrm>
        <a:off x="672423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12709-8869-1D40-9139-018017EF2DB2}">
      <dsp:nvSpPr>
        <dsp:cNvPr id="0" name=""/>
        <dsp:cNvSpPr/>
      </dsp:nvSpPr>
      <dsp:spPr>
        <a:xfrm>
          <a:off x="0" y="481103"/>
          <a:ext cx="626364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74904" rIns="4861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Educational Practices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of Technology</a:t>
          </a:r>
        </a:p>
      </dsp:txBody>
      <dsp:txXfrm>
        <a:off x="0" y="481103"/>
        <a:ext cx="6263640" cy="1360800"/>
      </dsp:txXfrm>
    </dsp:sp>
    <dsp:sp modelId="{329CBAFA-7B13-CF4A-A0E1-69614B50288D}">
      <dsp:nvSpPr>
        <dsp:cNvPr id="0" name=""/>
        <dsp:cNvSpPr/>
      </dsp:nvSpPr>
      <dsp:spPr>
        <a:xfrm>
          <a:off x="313182" y="215423"/>
          <a:ext cx="438454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Billings et al. (2001)</a:t>
          </a:r>
        </a:p>
      </dsp:txBody>
      <dsp:txXfrm>
        <a:off x="339121" y="241362"/>
        <a:ext cx="4332670" cy="479482"/>
      </dsp:txXfrm>
    </dsp:sp>
    <dsp:sp modelId="{31E69717-314C-DF4A-A602-CB22798F179E}">
      <dsp:nvSpPr>
        <dsp:cNvPr id="0" name=""/>
        <dsp:cNvSpPr/>
      </dsp:nvSpPr>
      <dsp:spPr>
        <a:xfrm>
          <a:off x="0" y="2204783"/>
          <a:ext cx="626364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74904" rIns="4861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Course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Interactions</a:t>
          </a:r>
        </a:p>
      </dsp:txBody>
      <dsp:txXfrm>
        <a:off x="0" y="2204783"/>
        <a:ext cx="6263640" cy="1360800"/>
      </dsp:txXfrm>
    </dsp:sp>
    <dsp:sp modelId="{4056DDE3-F4E2-9140-82B1-739A9279A207}">
      <dsp:nvSpPr>
        <dsp:cNvPr id="0" name=""/>
        <dsp:cNvSpPr/>
      </dsp:nvSpPr>
      <dsp:spPr>
        <a:xfrm>
          <a:off x="313182" y="1939103"/>
          <a:ext cx="4384548" cy="5313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Robley, Farnsworth, Flynn, &amp; Horne (2004)</a:t>
          </a:r>
        </a:p>
      </dsp:txBody>
      <dsp:txXfrm>
        <a:off x="339121" y="1965042"/>
        <a:ext cx="4332670" cy="479482"/>
      </dsp:txXfrm>
    </dsp:sp>
    <dsp:sp modelId="{296094D3-2933-6C43-A5E4-9841C15CA2A4}">
      <dsp:nvSpPr>
        <dsp:cNvPr id="0" name=""/>
        <dsp:cNvSpPr/>
      </dsp:nvSpPr>
      <dsp:spPr>
        <a:xfrm>
          <a:off x="0" y="3928464"/>
          <a:ext cx="626364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74904" rIns="4861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Course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Interactions</a:t>
          </a:r>
        </a:p>
      </dsp:txBody>
      <dsp:txXfrm>
        <a:off x="0" y="3928464"/>
        <a:ext cx="6263640" cy="1360800"/>
      </dsp:txXfrm>
    </dsp:sp>
    <dsp:sp modelId="{A2F10243-7614-024F-8243-72FA91F28CE4}">
      <dsp:nvSpPr>
        <dsp:cNvPr id="0" name=""/>
        <dsp:cNvSpPr/>
      </dsp:nvSpPr>
      <dsp:spPr>
        <a:xfrm>
          <a:off x="313182" y="3662784"/>
          <a:ext cx="4384548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Sit, Chung, Chow, and Wong (2005)</a:t>
          </a:r>
        </a:p>
      </dsp:txBody>
      <dsp:txXfrm>
        <a:off x="339121" y="3688723"/>
        <a:ext cx="433267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12709-8869-1D40-9139-018017EF2DB2}">
      <dsp:nvSpPr>
        <dsp:cNvPr id="0" name=""/>
        <dsp:cNvSpPr/>
      </dsp:nvSpPr>
      <dsp:spPr>
        <a:xfrm>
          <a:off x="0" y="429803"/>
          <a:ext cx="626364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Constructivism in the Online Environment</a:t>
          </a:r>
        </a:p>
      </dsp:txBody>
      <dsp:txXfrm>
        <a:off x="0" y="429803"/>
        <a:ext cx="6263640" cy="978075"/>
      </dsp:txXfrm>
    </dsp:sp>
    <dsp:sp modelId="{329CBAFA-7B13-CF4A-A0E1-69614B50288D}">
      <dsp:nvSpPr>
        <dsp:cNvPr id="0" name=""/>
        <dsp:cNvSpPr/>
      </dsp:nvSpPr>
      <dsp:spPr>
        <a:xfrm>
          <a:off x="313182" y="90323"/>
          <a:ext cx="4384548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Legg et al. (2007)</a:t>
          </a:r>
        </a:p>
      </dsp:txBody>
      <dsp:txXfrm>
        <a:off x="346326" y="123467"/>
        <a:ext cx="4318260" cy="612672"/>
      </dsp:txXfrm>
    </dsp:sp>
    <dsp:sp modelId="{31E69717-314C-DF4A-A602-CB22798F179E}">
      <dsp:nvSpPr>
        <dsp:cNvPr id="0" name=""/>
        <dsp:cNvSpPr/>
      </dsp:nvSpPr>
      <dsp:spPr>
        <a:xfrm>
          <a:off x="0" y="1871559"/>
          <a:ext cx="626364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Learner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Teaching Strategies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Reflection</a:t>
          </a:r>
        </a:p>
      </dsp:txBody>
      <dsp:txXfrm>
        <a:off x="0" y="1871559"/>
        <a:ext cx="6263640" cy="1738800"/>
      </dsp:txXfrm>
    </dsp:sp>
    <dsp:sp modelId="{4056DDE3-F4E2-9140-82B1-739A9279A207}">
      <dsp:nvSpPr>
        <dsp:cNvPr id="0" name=""/>
        <dsp:cNvSpPr/>
      </dsp:nvSpPr>
      <dsp:spPr>
        <a:xfrm>
          <a:off x="313182" y="1532079"/>
          <a:ext cx="4384548" cy="678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Savery &amp; Duffy (2006)</a:t>
          </a:r>
        </a:p>
      </dsp:txBody>
      <dsp:txXfrm>
        <a:off x="346326" y="1565223"/>
        <a:ext cx="4318260" cy="612672"/>
      </dsp:txXfrm>
    </dsp:sp>
    <dsp:sp modelId="{296094D3-2933-6C43-A5E4-9841C15CA2A4}">
      <dsp:nvSpPr>
        <dsp:cNvPr id="0" name=""/>
        <dsp:cNvSpPr/>
      </dsp:nvSpPr>
      <dsp:spPr>
        <a:xfrm>
          <a:off x="0" y="4074039"/>
          <a:ext cx="626364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E-learning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Literature Review</a:t>
          </a:r>
        </a:p>
      </dsp:txBody>
      <dsp:txXfrm>
        <a:off x="0" y="4074039"/>
        <a:ext cx="6263640" cy="1340325"/>
      </dsp:txXfrm>
    </dsp:sp>
    <dsp:sp modelId="{A2F10243-7614-024F-8243-72FA91F28CE4}">
      <dsp:nvSpPr>
        <dsp:cNvPr id="0" name=""/>
        <dsp:cNvSpPr/>
      </dsp:nvSpPr>
      <dsp:spPr>
        <a:xfrm>
          <a:off x="313182" y="3734559"/>
          <a:ext cx="4384548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Abuatiq et al. (2017)</a:t>
          </a:r>
        </a:p>
      </dsp:txBody>
      <dsp:txXfrm>
        <a:off x="346326" y="3767703"/>
        <a:ext cx="4318260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7AED6-9925-45D5-ABF8-94DF9559F285}">
      <dsp:nvSpPr>
        <dsp:cNvPr id="0" name=""/>
        <dsp:cNvSpPr/>
      </dsp:nvSpPr>
      <dsp:spPr>
        <a:xfrm>
          <a:off x="1512288" y="1440814"/>
          <a:ext cx="761629" cy="7616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6236B-E453-488E-BE8F-DE4EF40DCA00}">
      <dsp:nvSpPr>
        <dsp:cNvPr id="0" name=""/>
        <dsp:cNvSpPr/>
      </dsp:nvSpPr>
      <dsp:spPr>
        <a:xfrm>
          <a:off x="1672231" y="1600756"/>
          <a:ext cx="441745" cy="441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AEB26-A415-42E7-A311-76D4C58F0616}">
      <dsp:nvSpPr>
        <dsp:cNvPr id="0" name=""/>
        <dsp:cNvSpPr/>
      </dsp:nvSpPr>
      <dsp:spPr>
        <a:xfrm>
          <a:off x="2437125" y="1440814"/>
          <a:ext cx="1795270" cy="76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of Inquiry Model</a:t>
          </a:r>
        </a:p>
      </dsp:txBody>
      <dsp:txXfrm>
        <a:off x="2437125" y="1440814"/>
        <a:ext cx="1795270" cy="761629"/>
      </dsp:txXfrm>
    </dsp:sp>
    <dsp:sp modelId="{1747FBF8-9A2A-440F-9586-22B9703F6D61}">
      <dsp:nvSpPr>
        <dsp:cNvPr id="0" name=""/>
        <dsp:cNvSpPr/>
      </dsp:nvSpPr>
      <dsp:spPr>
        <a:xfrm>
          <a:off x="1512288" y="2523831"/>
          <a:ext cx="761629" cy="7616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52FCA-F83A-4B01-96EE-0693D50E96C6}">
      <dsp:nvSpPr>
        <dsp:cNvPr id="0" name=""/>
        <dsp:cNvSpPr/>
      </dsp:nvSpPr>
      <dsp:spPr>
        <a:xfrm>
          <a:off x="1672231" y="2683773"/>
          <a:ext cx="441745" cy="441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F134-672B-4FB4-95C0-5F5514A73D1B}">
      <dsp:nvSpPr>
        <dsp:cNvPr id="0" name=""/>
        <dsp:cNvSpPr/>
      </dsp:nvSpPr>
      <dsp:spPr>
        <a:xfrm>
          <a:off x="2437125" y="2523831"/>
          <a:ext cx="1795270" cy="76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Diffusion of Innovation</a:t>
          </a:r>
        </a:p>
      </dsp:txBody>
      <dsp:txXfrm>
        <a:off x="2437125" y="2523831"/>
        <a:ext cx="1795270" cy="761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192AF-4CA3-43E9-A2CC-ADD92B746934}">
      <dsp:nvSpPr>
        <dsp:cNvPr id="0" name=""/>
        <dsp:cNvSpPr/>
      </dsp:nvSpPr>
      <dsp:spPr>
        <a:xfrm>
          <a:off x="0" y="1961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83C33-F842-4A99-BE1E-E4AE002FEF12}">
      <dsp:nvSpPr>
        <dsp:cNvPr id="0" name=""/>
        <dsp:cNvSpPr/>
      </dsp:nvSpPr>
      <dsp:spPr>
        <a:xfrm>
          <a:off x="300739" y="225651"/>
          <a:ext cx="546798" cy="546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6F884-DD6A-4E6C-8006-27D593F5627F}">
      <dsp:nvSpPr>
        <dsp:cNvPr id="0" name=""/>
        <dsp:cNvSpPr/>
      </dsp:nvSpPr>
      <dsp:spPr>
        <a:xfrm>
          <a:off x="1148277" y="1961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Active Teaching Strategies</a:t>
          </a:r>
        </a:p>
      </dsp:txBody>
      <dsp:txXfrm>
        <a:off x="1148277" y="1961"/>
        <a:ext cx="4596407" cy="994179"/>
      </dsp:txXfrm>
    </dsp:sp>
    <dsp:sp modelId="{C486F77C-E89F-41C5-B975-910FCC4B2BE5}">
      <dsp:nvSpPr>
        <dsp:cNvPr id="0" name=""/>
        <dsp:cNvSpPr/>
      </dsp:nvSpPr>
      <dsp:spPr>
        <a:xfrm>
          <a:off x="0" y="1244686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49157-AB86-4B80-AF0B-AD11FED8BC40}">
      <dsp:nvSpPr>
        <dsp:cNvPr id="0" name=""/>
        <dsp:cNvSpPr/>
      </dsp:nvSpPr>
      <dsp:spPr>
        <a:xfrm>
          <a:off x="300739" y="1468376"/>
          <a:ext cx="546798" cy="546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5CF18-5377-491B-9A16-546C4EC0F6DF}">
      <dsp:nvSpPr>
        <dsp:cNvPr id="0" name=""/>
        <dsp:cNvSpPr/>
      </dsp:nvSpPr>
      <dsp:spPr>
        <a:xfrm>
          <a:off x="1148277" y="1244686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Faculty Presence</a:t>
          </a:r>
        </a:p>
      </dsp:txBody>
      <dsp:txXfrm>
        <a:off x="1148277" y="1244686"/>
        <a:ext cx="4596407" cy="994179"/>
      </dsp:txXfrm>
    </dsp:sp>
    <dsp:sp modelId="{CDAB5BCB-71E6-4D57-99F0-F6096B0F80E3}">
      <dsp:nvSpPr>
        <dsp:cNvPr id="0" name=""/>
        <dsp:cNvSpPr/>
      </dsp:nvSpPr>
      <dsp:spPr>
        <a:xfrm>
          <a:off x="0" y="2487410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653F6-6A8E-499D-A47C-2595994DF324}">
      <dsp:nvSpPr>
        <dsp:cNvPr id="0" name=""/>
        <dsp:cNvSpPr/>
      </dsp:nvSpPr>
      <dsp:spPr>
        <a:xfrm>
          <a:off x="300739" y="2711100"/>
          <a:ext cx="546798" cy="546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5621B-A7DC-412B-908D-5E464D71B415}">
      <dsp:nvSpPr>
        <dsp:cNvPr id="0" name=""/>
        <dsp:cNvSpPr/>
      </dsp:nvSpPr>
      <dsp:spPr>
        <a:xfrm>
          <a:off x="1148277" y="2487410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Timing</a:t>
          </a:r>
        </a:p>
      </dsp:txBody>
      <dsp:txXfrm>
        <a:off x="1148277" y="2487410"/>
        <a:ext cx="4596407" cy="994179"/>
      </dsp:txXfrm>
    </dsp:sp>
    <dsp:sp modelId="{1EA4423C-A18F-438C-BF41-E05723C1FD96}">
      <dsp:nvSpPr>
        <dsp:cNvPr id="0" name=""/>
        <dsp:cNvSpPr/>
      </dsp:nvSpPr>
      <dsp:spPr>
        <a:xfrm>
          <a:off x="0" y="3730134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83FFC-CB48-4A27-AC14-AA82BCF9482F}">
      <dsp:nvSpPr>
        <dsp:cNvPr id="0" name=""/>
        <dsp:cNvSpPr/>
      </dsp:nvSpPr>
      <dsp:spPr>
        <a:xfrm>
          <a:off x="300739" y="3953825"/>
          <a:ext cx="546798" cy="5467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90CA-07A1-4721-9B25-FF8EB9BCA250}">
      <dsp:nvSpPr>
        <dsp:cNvPr id="0" name=""/>
        <dsp:cNvSpPr/>
      </dsp:nvSpPr>
      <dsp:spPr>
        <a:xfrm>
          <a:off x="1148277" y="3730134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Feedback</a:t>
          </a:r>
        </a:p>
      </dsp:txBody>
      <dsp:txXfrm>
        <a:off x="1148277" y="3730134"/>
        <a:ext cx="4596407" cy="994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A5EDC-EE51-D14F-B159-BD288A5E17CE}">
      <dsp:nvSpPr>
        <dsp:cNvPr id="0" name=""/>
        <dsp:cNvSpPr/>
      </dsp:nvSpPr>
      <dsp:spPr>
        <a:xfrm>
          <a:off x="104169" y="2282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Zoom</a:t>
          </a:r>
        </a:p>
      </dsp:txBody>
      <dsp:txXfrm>
        <a:off x="104169" y="2282"/>
        <a:ext cx="2018279" cy="1210967"/>
      </dsp:txXfrm>
    </dsp:sp>
    <dsp:sp modelId="{2EE1FCD2-CA7C-D343-85F1-D51CA2F9790E}">
      <dsp:nvSpPr>
        <dsp:cNvPr id="0" name=""/>
        <dsp:cNvSpPr/>
      </dsp:nvSpPr>
      <dsp:spPr>
        <a:xfrm>
          <a:off x="2324276" y="2282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675854"/>
                <a:satOff val="-1742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"/>
                <a:satOff val="-1742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"/>
                <a:satOff val="-1742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Wiki</a:t>
          </a:r>
        </a:p>
      </dsp:txBody>
      <dsp:txXfrm>
        <a:off x="2324276" y="2282"/>
        <a:ext cx="2018279" cy="1210967"/>
      </dsp:txXfrm>
    </dsp:sp>
    <dsp:sp modelId="{0E81DB9B-856D-9B49-A014-BC2BDA4AE612}">
      <dsp:nvSpPr>
        <dsp:cNvPr id="0" name=""/>
        <dsp:cNvSpPr/>
      </dsp:nvSpPr>
      <dsp:spPr>
        <a:xfrm>
          <a:off x="4544384" y="2282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Youtube</a:t>
          </a:r>
        </a:p>
      </dsp:txBody>
      <dsp:txXfrm>
        <a:off x="4544384" y="2282"/>
        <a:ext cx="2018279" cy="1210967"/>
      </dsp:txXfrm>
    </dsp:sp>
    <dsp:sp modelId="{83CE5374-A3E9-6A4E-B3B7-B6671E9F0509}">
      <dsp:nvSpPr>
        <dsp:cNvPr id="0" name=""/>
        <dsp:cNvSpPr/>
      </dsp:nvSpPr>
      <dsp:spPr>
        <a:xfrm>
          <a:off x="104169" y="1415078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2027563"/>
                <a:satOff val="-5226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7563"/>
                <a:satOff val="-5226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7563"/>
                <a:satOff val="-5226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Kahoot</a:t>
          </a:r>
        </a:p>
      </dsp:txBody>
      <dsp:txXfrm>
        <a:off x="104169" y="1415078"/>
        <a:ext cx="2018279" cy="1210967"/>
      </dsp:txXfrm>
    </dsp:sp>
    <dsp:sp modelId="{C8A2E82F-8496-FA4F-A9BB-CC6851D4BCDB}">
      <dsp:nvSpPr>
        <dsp:cNvPr id="0" name=""/>
        <dsp:cNvSpPr/>
      </dsp:nvSpPr>
      <dsp:spPr>
        <a:xfrm>
          <a:off x="2324276" y="1415078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Quizlet</a:t>
          </a:r>
        </a:p>
      </dsp:txBody>
      <dsp:txXfrm>
        <a:off x="2324276" y="1415078"/>
        <a:ext cx="2018279" cy="1210967"/>
      </dsp:txXfrm>
    </dsp:sp>
    <dsp:sp modelId="{AF3A07BD-95B5-5D42-96B0-E9E9C5E88FBB}">
      <dsp:nvSpPr>
        <dsp:cNvPr id="0" name=""/>
        <dsp:cNvSpPr/>
      </dsp:nvSpPr>
      <dsp:spPr>
        <a:xfrm>
          <a:off x="4544384" y="1415078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Polls</a:t>
          </a:r>
        </a:p>
      </dsp:txBody>
      <dsp:txXfrm>
        <a:off x="4544384" y="1415078"/>
        <a:ext cx="2018279" cy="1210967"/>
      </dsp:txXfrm>
    </dsp:sp>
    <dsp:sp modelId="{B3ABAEF9-E37B-7D4B-B82D-57663353E5C2}">
      <dsp:nvSpPr>
        <dsp:cNvPr id="0" name=""/>
        <dsp:cNvSpPr/>
      </dsp:nvSpPr>
      <dsp:spPr>
        <a:xfrm>
          <a:off x="104169" y="2827873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Camtasia</a:t>
          </a:r>
        </a:p>
      </dsp:txBody>
      <dsp:txXfrm>
        <a:off x="104169" y="2827873"/>
        <a:ext cx="2018279" cy="1210967"/>
      </dsp:txXfrm>
    </dsp:sp>
    <dsp:sp modelId="{544B109B-0E3D-FC45-8AD0-CA75738EEF2D}">
      <dsp:nvSpPr>
        <dsp:cNvPr id="0" name=""/>
        <dsp:cNvSpPr/>
      </dsp:nvSpPr>
      <dsp:spPr>
        <a:xfrm>
          <a:off x="2324276" y="2827873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4730980"/>
                <a:satOff val="-12193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30980"/>
                <a:satOff val="-12193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30980"/>
                <a:satOff val="-12193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Playposit</a:t>
          </a:r>
        </a:p>
      </dsp:txBody>
      <dsp:txXfrm>
        <a:off x="2324276" y="2827873"/>
        <a:ext cx="2018279" cy="1210967"/>
      </dsp:txXfrm>
    </dsp:sp>
    <dsp:sp modelId="{F2D62C37-9D12-E747-98AA-0B35B377A1E5}">
      <dsp:nvSpPr>
        <dsp:cNvPr id="0" name=""/>
        <dsp:cNvSpPr/>
      </dsp:nvSpPr>
      <dsp:spPr>
        <a:xfrm>
          <a:off x="4544384" y="2827873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Padlet</a:t>
          </a:r>
        </a:p>
      </dsp:txBody>
      <dsp:txXfrm>
        <a:off x="4544384" y="2827873"/>
        <a:ext cx="2018279" cy="1210967"/>
      </dsp:txXfrm>
    </dsp:sp>
    <dsp:sp modelId="{873C7F3D-779D-7D46-AB45-803C4B71FDD4}">
      <dsp:nvSpPr>
        <dsp:cNvPr id="0" name=""/>
        <dsp:cNvSpPr/>
      </dsp:nvSpPr>
      <dsp:spPr>
        <a:xfrm>
          <a:off x="1214223" y="4240669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6082688"/>
                <a:satOff val="-15677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82688"/>
                <a:satOff val="-15677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82688"/>
                <a:satOff val="-15677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 Media</a:t>
          </a:r>
        </a:p>
      </dsp:txBody>
      <dsp:txXfrm>
        <a:off x="1214223" y="4240669"/>
        <a:ext cx="2018279" cy="1210967"/>
      </dsp:txXfrm>
    </dsp:sp>
    <dsp:sp modelId="{E8169FF0-CA37-E241-8B74-814B9A0B3E48}">
      <dsp:nvSpPr>
        <dsp:cNvPr id="0" name=""/>
        <dsp:cNvSpPr/>
      </dsp:nvSpPr>
      <dsp:spPr>
        <a:xfrm>
          <a:off x="3434330" y="4240669"/>
          <a:ext cx="2018279" cy="121096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Voicethread</a:t>
          </a:r>
        </a:p>
      </dsp:txBody>
      <dsp:txXfrm>
        <a:off x="3434330" y="4240669"/>
        <a:ext cx="2018279" cy="1210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5043F-EE4F-4A71-866A-1A731A8CA0DF}">
      <dsp:nvSpPr>
        <dsp:cNvPr id="0" name=""/>
        <dsp:cNvSpPr/>
      </dsp:nvSpPr>
      <dsp:spPr>
        <a:xfrm>
          <a:off x="0" y="1842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A24F2-BFE8-4561-BFD4-59F0904D7387}">
      <dsp:nvSpPr>
        <dsp:cNvPr id="0" name=""/>
        <dsp:cNvSpPr/>
      </dsp:nvSpPr>
      <dsp:spPr>
        <a:xfrm>
          <a:off x="237536" y="178522"/>
          <a:ext cx="431884" cy="431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8F3CB-D114-47D4-A4F7-1A0C05A48FF1}">
      <dsp:nvSpPr>
        <dsp:cNvPr id="0" name=""/>
        <dsp:cNvSpPr/>
      </dsp:nvSpPr>
      <dsp:spPr>
        <a:xfrm>
          <a:off x="906957" y="1842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Overview and Information</a:t>
          </a:r>
        </a:p>
      </dsp:txBody>
      <dsp:txXfrm>
        <a:off x="906957" y="1842"/>
        <a:ext cx="5210378" cy="785245"/>
      </dsp:txXfrm>
    </dsp:sp>
    <dsp:sp modelId="{F480945B-06C6-4E5C-A935-BAAD7D24A45B}">
      <dsp:nvSpPr>
        <dsp:cNvPr id="0" name=""/>
        <dsp:cNvSpPr/>
      </dsp:nvSpPr>
      <dsp:spPr>
        <a:xfrm>
          <a:off x="0" y="983399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2172E-0337-416A-AB16-124185807B8C}">
      <dsp:nvSpPr>
        <dsp:cNvPr id="0" name=""/>
        <dsp:cNvSpPr/>
      </dsp:nvSpPr>
      <dsp:spPr>
        <a:xfrm>
          <a:off x="237536" y="1160079"/>
          <a:ext cx="431884" cy="431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502F8-EC6D-4BFD-B027-6AF2C9F8964B}">
      <dsp:nvSpPr>
        <dsp:cNvPr id="0" name=""/>
        <dsp:cNvSpPr/>
      </dsp:nvSpPr>
      <dsp:spPr>
        <a:xfrm>
          <a:off x="906957" y="983399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Technology and Tools</a:t>
          </a:r>
        </a:p>
      </dsp:txBody>
      <dsp:txXfrm>
        <a:off x="906957" y="983399"/>
        <a:ext cx="5210378" cy="785245"/>
      </dsp:txXfrm>
    </dsp:sp>
    <dsp:sp modelId="{71DEC1DD-D1E0-4B6B-9B72-7B2B93092100}">
      <dsp:nvSpPr>
        <dsp:cNvPr id="0" name=""/>
        <dsp:cNvSpPr/>
      </dsp:nvSpPr>
      <dsp:spPr>
        <a:xfrm>
          <a:off x="0" y="1964955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AD716-6945-433C-B783-BCCBBDAD3B33}">
      <dsp:nvSpPr>
        <dsp:cNvPr id="0" name=""/>
        <dsp:cNvSpPr/>
      </dsp:nvSpPr>
      <dsp:spPr>
        <a:xfrm>
          <a:off x="237536" y="2141635"/>
          <a:ext cx="431884" cy="431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47B3B-7C65-493D-BE1C-D311EAAA3800}">
      <dsp:nvSpPr>
        <dsp:cNvPr id="0" name=""/>
        <dsp:cNvSpPr/>
      </dsp:nvSpPr>
      <dsp:spPr>
        <a:xfrm>
          <a:off x="906957" y="1964955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Design and Layout</a:t>
          </a:r>
        </a:p>
      </dsp:txBody>
      <dsp:txXfrm>
        <a:off x="906957" y="1964955"/>
        <a:ext cx="5210378" cy="785245"/>
      </dsp:txXfrm>
    </dsp:sp>
    <dsp:sp modelId="{046B818D-F3FD-4A4F-ACEB-A6C37ADBBAA1}">
      <dsp:nvSpPr>
        <dsp:cNvPr id="0" name=""/>
        <dsp:cNvSpPr/>
      </dsp:nvSpPr>
      <dsp:spPr>
        <a:xfrm>
          <a:off x="0" y="2946511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945D4-C64B-4141-8942-3B3A32D66805}">
      <dsp:nvSpPr>
        <dsp:cNvPr id="0" name=""/>
        <dsp:cNvSpPr/>
      </dsp:nvSpPr>
      <dsp:spPr>
        <a:xfrm>
          <a:off x="237536" y="3123191"/>
          <a:ext cx="431884" cy="431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4F328-B5CA-43DF-B2A9-1F5B5056BE55}">
      <dsp:nvSpPr>
        <dsp:cNvPr id="0" name=""/>
        <dsp:cNvSpPr/>
      </dsp:nvSpPr>
      <dsp:spPr>
        <a:xfrm>
          <a:off x="906957" y="2946511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Content and Activities</a:t>
          </a:r>
        </a:p>
      </dsp:txBody>
      <dsp:txXfrm>
        <a:off x="906957" y="2946511"/>
        <a:ext cx="5210378" cy="785245"/>
      </dsp:txXfrm>
    </dsp:sp>
    <dsp:sp modelId="{9A25CE88-8CCF-4A16-AD76-CBC8380A9B05}">
      <dsp:nvSpPr>
        <dsp:cNvPr id="0" name=""/>
        <dsp:cNvSpPr/>
      </dsp:nvSpPr>
      <dsp:spPr>
        <a:xfrm>
          <a:off x="0" y="3928067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5E7D8-59E3-489A-8238-572DE7B9880C}">
      <dsp:nvSpPr>
        <dsp:cNvPr id="0" name=""/>
        <dsp:cNvSpPr/>
      </dsp:nvSpPr>
      <dsp:spPr>
        <a:xfrm>
          <a:off x="237536" y="4104748"/>
          <a:ext cx="431884" cy="4318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09973-F6C9-40B3-939D-602DB1AF7201}">
      <dsp:nvSpPr>
        <dsp:cNvPr id="0" name=""/>
        <dsp:cNvSpPr/>
      </dsp:nvSpPr>
      <dsp:spPr>
        <a:xfrm>
          <a:off x="906957" y="3928067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Interaction</a:t>
          </a:r>
        </a:p>
      </dsp:txBody>
      <dsp:txXfrm>
        <a:off x="906957" y="3928067"/>
        <a:ext cx="5210378" cy="785245"/>
      </dsp:txXfrm>
    </dsp:sp>
    <dsp:sp modelId="{126C5BE3-C7D0-44B6-BC4F-73AAC7AD6F75}">
      <dsp:nvSpPr>
        <dsp:cNvPr id="0" name=""/>
        <dsp:cNvSpPr/>
      </dsp:nvSpPr>
      <dsp:spPr>
        <a:xfrm>
          <a:off x="0" y="4909624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A83C0-8E20-48F9-8D2F-BE51A8096661}">
      <dsp:nvSpPr>
        <dsp:cNvPr id="0" name=""/>
        <dsp:cNvSpPr/>
      </dsp:nvSpPr>
      <dsp:spPr>
        <a:xfrm>
          <a:off x="237536" y="5086304"/>
          <a:ext cx="431884" cy="4318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124-5DE7-42B2-A124-F2D58BA446DA}">
      <dsp:nvSpPr>
        <dsp:cNvPr id="0" name=""/>
        <dsp:cNvSpPr/>
      </dsp:nvSpPr>
      <dsp:spPr>
        <a:xfrm>
          <a:off x="906957" y="4909624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Assessment and Feedback</a:t>
          </a:r>
        </a:p>
      </dsp:txBody>
      <dsp:txXfrm>
        <a:off x="906957" y="4909624"/>
        <a:ext cx="5210378" cy="7852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77644-3C96-C34F-BDFC-91D51DAF0A62}">
      <dsp:nvSpPr>
        <dsp:cNvPr id="0" name=""/>
        <dsp:cNvSpPr/>
      </dsp:nvSpPr>
      <dsp:spPr>
        <a:xfrm>
          <a:off x="0" y="329729"/>
          <a:ext cx="5811128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008" tIns="374904" rIns="4510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Course Overview and Introduction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Learning Objectives (Competencies)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Assessment and Measurement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Instructional Materials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Learning Activities and Learner Interaction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Course Technology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Learner 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Accessibility and Usability</a:t>
          </a:r>
        </a:p>
      </dsp:txBody>
      <dsp:txXfrm>
        <a:off x="0" y="329729"/>
        <a:ext cx="5811128" cy="2835000"/>
      </dsp:txXfrm>
    </dsp:sp>
    <dsp:sp modelId="{C11285EC-4AC4-EF4D-92E7-86D379CAB42F}">
      <dsp:nvSpPr>
        <dsp:cNvPr id="0" name=""/>
        <dsp:cNvSpPr/>
      </dsp:nvSpPr>
      <dsp:spPr>
        <a:xfrm>
          <a:off x="290556" y="64049"/>
          <a:ext cx="406778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 General Standards</a:t>
          </a:r>
        </a:p>
      </dsp:txBody>
      <dsp:txXfrm>
        <a:off x="316495" y="89988"/>
        <a:ext cx="4015911" cy="479482"/>
      </dsp:txXfrm>
    </dsp:sp>
    <dsp:sp modelId="{28EDACF3-F83C-4248-87E5-081D26CF6BA6}">
      <dsp:nvSpPr>
        <dsp:cNvPr id="0" name=""/>
        <dsp:cNvSpPr/>
      </dsp:nvSpPr>
      <dsp:spPr>
        <a:xfrm>
          <a:off x="0" y="352760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0577A-7371-F848-8AD0-08CED9F15D9F}">
      <dsp:nvSpPr>
        <dsp:cNvPr id="0" name=""/>
        <dsp:cNvSpPr/>
      </dsp:nvSpPr>
      <dsp:spPr>
        <a:xfrm>
          <a:off x="290556" y="3261929"/>
          <a:ext cx="4067789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42 Review Standards</a:t>
          </a:r>
        </a:p>
      </dsp:txBody>
      <dsp:txXfrm>
        <a:off x="316495" y="3287868"/>
        <a:ext cx="4015911" cy="479482"/>
      </dsp:txXfrm>
    </dsp:sp>
    <dsp:sp modelId="{F7C5E1B2-CFF1-4F4D-A0E5-905B7D2517A6}">
      <dsp:nvSpPr>
        <dsp:cNvPr id="0" name=""/>
        <dsp:cNvSpPr/>
      </dsp:nvSpPr>
      <dsp:spPr>
        <a:xfrm>
          <a:off x="0" y="434408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FCE43-583D-744F-B156-DEDAF582DC60}">
      <dsp:nvSpPr>
        <dsp:cNvPr id="0" name=""/>
        <dsp:cNvSpPr/>
      </dsp:nvSpPr>
      <dsp:spPr>
        <a:xfrm>
          <a:off x="290556" y="4078409"/>
          <a:ext cx="4067789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3-point scale</a:t>
          </a:r>
        </a:p>
      </dsp:txBody>
      <dsp:txXfrm>
        <a:off x="316495" y="4104348"/>
        <a:ext cx="4015911" cy="479482"/>
      </dsp:txXfrm>
    </dsp:sp>
    <dsp:sp modelId="{BE1AC7A0-AF07-9746-8925-4D14B433FBA0}">
      <dsp:nvSpPr>
        <dsp:cNvPr id="0" name=""/>
        <dsp:cNvSpPr/>
      </dsp:nvSpPr>
      <dsp:spPr>
        <a:xfrm>
          <a:off x="0" y="516056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86054-A7BC-B040-BA2A-E9E4EC724D26}">
      <dsp:nvSpPr>
        <dsp:cNvPr id="0" name=""/>
        <dsp:cNvSpPr/>
      </dsp:nvSpPr>
      <dsp:spPr>
        <a:xfrm>
          <a:off x="290556" y="4894889"/>
          <a:ext cx="406778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85% for course to become certified. </a:t>
          </a:r>
        </a:p>
      </dsp:txBody>
      <dsp:txXfrm>
        <a:off x="316495" y="4920828"/>
        <a:ext cx="401591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42BFB-18A1-2644-A6C5-270F37A6AE5C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4217-91AA-BC4F-B0BE-D9704755F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3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3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9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7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2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7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6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5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7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0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0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4217-91AA-BC4F-B0BE-D9704755FC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9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FF60-D593-E541-A0A4-273C11EA0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3077F-A9C0-F341-B693-01AA14D95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7AEB-DB33-CC48-B6FC-ACA11DFD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D780-6116-D44B-BC54-889979A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6B0C-9DAA-BC49-AD2E-0F6304E9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38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B05E-F13F-C249-9FE3-6F93597A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BAC38-5E0A-CA4C-9B52-DAF92C180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E581-E54E-3643-86B3-6F51C45A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7691E-D5DC-BB4A-945B-5247BA12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C35A-22D8-C94E-B555-9BC997F7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615D7-F7F0-914D-9000-C883A9293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E587E-F64A-0B49-8171-08BA7256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839FD-149B-2642-A8D7-CFCE463C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1540E-F889-2144-8052-511880F7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E852F-F65D-5243-AADE-1CA587C6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3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0B64-45BD-0340-8AB4-EB3B8C5D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454B-3B00-7A40-AF59-C3053439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FBEBF-E063-C84A-B24C-BA2F4994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6939-1943-D549-A191-B43EE94B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1567-2877-D345-A935-EA7B9FF9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0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582E-C376-CB4E-A5B9-E1C0D0E0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09F1-9D11-944C-BD34-7CDE6737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44EB-AFD1-8946-B973-AB3F8660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8D0C3-3C3B-F44E-8478-9A00C2AB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80D6-BADD-6E46-B62F-30FBE6C8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6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BAF9-CD7D-7F4F-B53D-B7F6C61C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65FE-61DC-4741-8022-6369CF658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359AF-2BA6-1647-A346-84B2C7624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47BE4-2F50-F44C-A68C-F8804134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4435E-3AEF-C748-BAC4-016BD9FC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243FD-8E85-AE40-9250-F9B5949D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0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655D-2C41-D44A-B773-72BD2B73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449E0-5381-F04E-AE11-A5F909005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7FDBF-793A-6D4F-9511-6A419992B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664C2-CEDA-5144-910D-4FCEE7CFD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75C0A-0176-624D-8162-949FCC4F6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6EF6A-6C97-2443-8D46-C10DCD15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AFC7B-B323-AC48-A89D-57DBD123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646AA-BF45-EB49-9CB0-98DFA0EE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8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5DCF-A7ED-0B41-A768-9C296BEC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D1023-4EE1-5E46-B1D0-6638051B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DA44B-31E0-3A4E-BE80-2685BBF8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848AE-A41F-F240-9847-EEFEBE7C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7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FBF31-C984-CA47-87B6-5F42D8E8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CCBAC-0867-A445-B08B-65FB2B72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6A4-8273-FA48-A808-BBD39503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C7D1-08C6-674E-9FFF-662ADECC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E07B-5127-AB46-9E46-DCE7E2FC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C34A8-2398-DF43-B799-BAE7861CE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4FC1F-210E-304F-B325-AE60AB68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9AF6D-FE38-6D4A-8C7B-E327EFAE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D0F70-B1F4-B042-BED5-E7B74E2F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F64D-BAA7-C14D-BDA2-D89D8B66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2294E-C0F0-874D-9B38-5F3F5D056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18BBF-EDB7-F643-85BF-BB7E5D2F0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1D648-B00E-5C4C-9C47-211ABF6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06911-1616-AE4F-947B-94F3B9E7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7BC96-3C9D-1348-8E2A-FD202069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F589A-DC4D-0C45-AA05-DEAAC407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6E5B-EDA4-3948-AF94-816F3632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3E10-BB98-0B40-9B66-EF1E415EF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3FE8-DD3A-A54E-9264-6D26C608C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6AE7-8319-BA44-9406-FDE85B756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51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https://onlinelearningconsortium.org/consult/oscqr-course-design-re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http://www.qualitymatter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tc.idm.oclc.org/10.5958/0974-9357.2017.00041.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-org.tc.idm.oclc.org/10.1155/2017/9374189" TargetMode="External"/><Relationship Id="rId4" Type="http://schemas.openxmlformats.org/officeDocument/2006/relationships/hyperlink" Target="https://doi-org.tc.idm.oclc.org/10.1097/00012272-200103000-0000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tc.idm.oclc.org/10.1155/2017/937418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org.tc.idm.oclc.org/10.3928/01484834-20070601-04/" TargetMode="External"/><Relationship Id="rId4" Type="http://schemas.openxmlformats.org/officeDocument/2006/relationships/hyperlink" Target="https://doi-org.tc.idm.oclc.org/10.3928/01484834-20090201-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tc.idm.oclc.org/10.1016/j.nedt.2004.11.00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ntroducing CHOC - Cams Hill School | State Comprehensive Secondary School  in Fareham">
            <a:extLst>
              <a:ext uri="{FF2B5EF4-FFF2-40B4-BE49-F238E27FC236}">
                <a16:creationId xmlns:a16="http://schemas.microsoft.com/office/drawing/2014/main" id="{384E47B1-C8CA-4F43-9857-F404C1E42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9" t="31129" r="5682"/>
          <a:stretch/>
        </p:blipFill>
        <p:spPr bwMode="auto">
          <a:xfrm>
            <a:off x="-4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90E90-4519-1A42-835F-90CCFEE4D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4100" b="1" dirty="0">
                <a:latin typeface="Aharoni" panose="02010803020104030203" pitchFamily="2" charset="-79"/>
                <a:cs typeface="Aharoni" panose="02010803020104030203" pitchFamily="2" charset="-79"/>
              </a:rPr>
              <a:t>Online Learning: </a:t>
            </a:r>
            <a:br>
              <a:rPr lang="en-US" sz="41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100" b="1" dirty="0">
                <a:latin typeface="Aharoni" panose="02010803020104030203" pitchFamily="2" charset="-79"/>
                <a:cs typeface="Aharoni" panose="02010803020104030203" pitchFamily="2" charset="-79"/>
              </a:rPr>
              <a:t>State of the Science &amp; Best Practices in Nursing Education 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411A2-809C-B04A-BDB1-EF879EC01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871077"/>
            <a:ext cx="9078562" cy="642891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Tresa Kaur PhD, RN-BC, CNE, CHSE, CTN-A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50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44069A9A-947A-49C3-9999-525B5D354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16" b="102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6B838-12AA-A245-AEB6-28F56BD3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Collaborative Learning</a:t>
            </a:r>
          </a:p>
        </p:txBody>
      </p:sp>
    </p:spTree>
    <p:extLst>
      <p:ext uri="{BB962C8B-B14F-4D97-AF65-F5344CB8AC3E}">
        <p14:creationId xmlns:p14="http://schemas.microsoft.com/office/powerpoint/2010/main" val="36535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B7DB63A-FD64-43FB-B319-39996860A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232" b="6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EA259-37F8-4C42-B3C0-0C8C3902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Disadvantages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B57676-5670-4EDB-B3D8-04B9E6CEB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375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4405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9EEF8-E988-1242-AAD6-FADEA2E7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Synthesis of the Literature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5FB-417B-7F43-A5B7-B8AC8B83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CINAHL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Online Learning OR E-learning OR Distance Learning (15,838)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Nursing (5,053)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Education (4,817)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Faculty OR Instructor OR Professor OR College Teacher (1,183)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Research Article (627)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USA (297)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Academic Journals; Excluded Magazines and CEUs (286)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507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966C-B687-5E4A-8A07-3B1B78FD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82" y="620392"/>
            <a:ext cx="4161559" cy="5504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Teaching and Learning in the Online Setting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90F585AC-42EB-475C-9238-592688603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7089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70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966C-B687-5E4A-8A07-3B1B78FD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82" y="620392"/>
            <a:ext cx="4161559" cy="5504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Teaching and Learning in the Online Setting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90F585AC-42EB-475C-9238-592688603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70436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53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8CA56-0E8A-4B46-A21C-E572180F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Evaluation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03CC2D4-3BB1-4ED1-9E77-FC74CDBFE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9" r="54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60CED-1018-AC4F-BC93-6304349A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3200" dirty="0"/>
              <a:t>Satisfaction</a:t>
            </a:r>
          </a:p>
          <a:p>
            <a:r>
              <a:rPr lang="en-US" sz="3200" dirty="0"/>
              <a:t>Online Presence</a:t>
            </a:r>
          </a:p>
          <a:p>
            <a:r>
              <a:rPr lang="en-US" sz="3200" dirty="0"/>
              <a:t>Teaching Strategies</a:t>
            </a:r>
          </a:p>
          <a:p>
            <a:r>
              <a:rPr lang="en-US" sz="3200" dirty="0"/>
              <a:t>Feedback</a:t>
            </a:r>
          </a:p>
          <a:p>
            <a:r>
              <a:rPr lang="en-US" sz="3200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72368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EF2D1F00-735D-478F-8B8C-833B3001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6855833" cy="5116428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2A3303AF-1EDC-4988-8BFE-A0CADCC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6596536" cy="4820950"/>
          </a:xfrm>
          <a:custGeom>
            <a:avLst/>
            <a:gdLst>
              <a:gd name="connsiteX0" fmla="*/ 2580446 w 6596536"/>
              <a:gd name="connsiteY0" fmla="*/ 0 h 4820950"/>
              <a:gd name="connsiteX1" fmla="*/ 6596536 w 6596536"/>
              <a:gd name="connsiteY1" fmla="*/ 4016091 h 4820950"/>
              <a:gd name="connsiteX2" fmla="*/ 6575802 w 6596536"/>
              <a:gd name="connsiteY2" fmla="*/ 4426713 h 4820950"/>
              <a:gd name="connsiteX3" fmla="*/ 6515635 w 6596536"/>
              <a:gd name="connsiteY3" fmla="*/ 4820950 h 4820950"/>
              <a:gd name="connsiteX4" fmla="*/ 0 w 6596536"/>
              <a:gd name="connsiteY4" fmla="*/ 4820950 h 4820950"/>
              <a:gd name="connsiteX5" fmla="*/ 0 w 6596536"/>
              <a:gd name="connsiteY5" fmla="*/ 940564 h 4820950"/>
              <a:gd name="connsiteX6" fmla="*/ 25839 w 6596536"/>
              <a:gd name="connsiteY6" fmla="*/ 917080 h 4820950"/>
              <a:gd name="connsiteX7" fmla="*/ 2580446 w 6596536"/>
              <a:gd name="connsiteY7" fmla="*/ 0 h 48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6536" h="4820950">
                <a:moveTo>
                  <a:pt x="2580446" y="0"/>
                </a:moveTo>
                <a:cubicBezTo>
                  <a:pt x="4798472" y="0"/>
                  <a:pt x="6596536" y="1798065"/>
                  <a:pt x="6596536" y="4016091"/>
                </a:cubicBezTo>
                <a:cubicBezTo>
                  <a:pt x="6596536" y="4154718"/>
                  <a:pt x="6589513" y="4291704"/>
                  <a:pt x="6575802" y="4426713"/>
                </a:cubicBezTo>
                <a:lnTo>
                  <a:pt x="6515635" y="4820950"/>
                </a:lnTo>
                <a:lnTo>
                  <a:pt x="0" y="4820950"/>
                </a:lnTo>
                <a:lnTo>
                  <a:pt x="0" y="940564"/>
                </a:lnTo>
                <a:lnTo>
                  <a:pt x="25839" y="917080"/>
                </a:lnTo>
                <a:cubicBezTo>
                  <a:pt x="720056" y="344161"/>
                  <a:pt x="1610060" y="0"/>
                  <a:pt x="2580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2FE1-5263-0C42-A3A5-5FF7877D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78223"/>
            <a:ext cx="4915644" cy="2456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Best Practices for Teaching Online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DE5602-4109-4FB0-91D4-B06AA4828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4490" y="0"/>
            <a:ext cx="3727509" cy="2592945"/>
          </a:xfrm>
          <a:custGeom>
            <a:avLst/>
            <a:gdLst>
              <a:gd name="connsiteX0" fmla="*/ 0 w 3727509"/>
              <a:gd name="connsiteY0" fmla="*/ 0 h 2592945"/>
              <a:gd name="connsiteX1" fmla="*/ 3727509 w 3727509"/>
              <a:gd name="connsiteY1" fmla="*/ 0 h 2592945"/>
              <a:gd name="connsiteX2" fmla="*/ 3727509 w 3727509"/>
              <a:gd name="connsiteY2" fmla="*/ 2435434 h 2592945"/>
              <a:gd name="connsiteX3" fmla="*/ 3593308 w 3727509"/>
              <a:gd name="connsiteY3" fmla="*/ 2481293 h 2592945"/>
              <a:gd name="connsiteX4" fmla="*/ 2805488 w 3727509"/>
              <a:gd name="connsiteY4" fmla="*/ 2592945 h 2592945"/>
              <a:gd name="connsiteX5" fmla="*/ 3240 w 3727509"/>
              <a:gd name="connsiteY5" fmla="*/ 64154 h 2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7509" h="2592945">
                <a:moveTo>
                  <a:pt x="0" y="0"/>
                </a:moveTo>
                <a:lnTo>
                  <a:pt x="3727509" y="0"/>
                </a:lnTo>
                <a:lnTo>
                  <a:pt x="3727509" y="2435434"/>
                </a:lnTo>
                <a:lnTo>
                  <a:pt x="3593308" y="2481293"/>
                </a:lnTo>
                <a:cubicBezTo>
                  <a:pt x="3343303" y="2553978"/>
                  <a:pt x="3078946" y="2592945"/>
                  <a:pt x="2805488" y="2592945"/>
                </a:cubicBezTo>
                <a:cubicBezTo>
                  <a:pt x="1347047" y="2592945"/>
                  <a:pt x="147488" y="1484539"/>
                  <a:pt x="3240" y="6415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5CD510-2C58-40AA-B724-1864FB098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0219" y="0"/>
            <a:ext cx="3501781" cy="2376333"/>
          </a:xfrm>
          <a:custGeom>
            <a:avLst/>
            <a:gdLst>
              <a:gd name="connsiteX0" fmla="*/ 0 w 3501781"/>
              <a:gd name="connsiteY0" fmla="*/ 0 h 2376333"/>
              <a:gd name="connsiteX1" fmla="*/ 3501781 w 3501781"/>
              <a:gd name="connsiteY1" fmla="*/ 0 h 2376333"/>
              <a:gd name="connsiteX2" fmla="*/ 3501781 w 3501781"/>
              <a:gd name="connsiteY2" fmla="*/ 2204146 h 2376333"/>
              <a:gd name="connsiteX3" fmla="*/ 3297773 w 3501781"/>
              <a:gd name="connsiteY3" fmla="*/ 2273858 h 2376333"/>
              <a:gd name="connsiteX4" fmla="*/ 2574710 w 3501781"/>
              <a:gd name="connsiteY4" fmla="*/ 2376333 h 2376333"/>
              <a:gd name="connsiteX5" fmla="*/ 2798 w 3501781"/>
              <a:gd name="connsiteY5" fmla="*/ 55401 h 2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781" h="2376333">
                <a:moveTo>
                  <a:pt x="0" y="0"/>
                </a:moveTo>
                <a:lnTo>
                  <a:pt x="3501781" y="0"/>
                </a:lnTo>
                <a:lnTo>
                  <a:pt x="3501781" y="2204146"/>
                </a:lnTo>
                <a:lnTo>
                  <a:pt x="3297773" y="2273858"/>
                </a:lnTo>
                <a:cubicBezTo>
                  <a:pt x="3068318" y="2340569"/>
                  <a:pt x="2825690" y="2376333"/>
                  <a:pt x="2574710" y="2376333"/>
                </a:cubicBezTo>
                <a:cubicBezTo>
                  <a:pt x="1236147" y="2376333"/>
                  <a:pt x="135189" y="1359035"/>
                  <a:pt x="2798" y="55401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3FF41C-993F-4FD1-89DB-FBE98459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66571" y="4021835"/>
            <a:ext cx="3725427" cy="2836165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13B46F-0266-40C4-AB5F-433D3E66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88464" y="4242852"/>
            <a:ext cx="3503534" cy="2615148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86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1B084-55FB-4A11-8284-A8136C53F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2A562-EA7B-8540-99B9-9FA128CA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Theories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828269-3558-414B-A537-977272E75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3614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719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A4D9C-9F50-494D-90EA-2A909B2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of Inquiry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BE832-B5FB-F94B-843E-2E10213DBED1}"/>
              </a:ext>
            </a:extLst>
          </p:cNvPr>
          <p:cNvSpPr/>
          <p:nvPr/>
        </p:nvSpPr>
        <p:spPr>
          <a:xfrm>
            <a:off x="966951" y="3355130"/>
            <a:ext cx="3800992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https://coi.athabascau.ca/coi-model/</a:t>
            </a:r>
          </a:p>
        </p:txBody>
      </p:sp>
      <p:pic>
        <p:nvPicPr>
          <p:cNvPr id="5122" name="Picture 2" descr="The Community of Inquiry Model">
            <a:extLst>
              <a:ext uri="{FF2B5EF4-FFF2-40B4-BE49-F238E27FC236}">
                <a16:creationId xmlns:a16="http://schemas.microsoft.com/office/drawing/2014/main" id="{0D443E42-4E36-B44A-9193-0AAEC4C4D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732" y="952500"/>
            <a:ext cx="5730463" cy="48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5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9D340-FE6C-A94D-B37A-66B0148A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Diffusion of 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07012-C600-1148-A884-C7BF508960C1}"/>
              </a:ext>
            </a:extLst>
          </p:cNvPr>
          <p:cNvSpPr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Rogers EM. Diffusion of innovations. 5th ed. New York (NY): Free Press; 2003.</a:t>
            </a:r>
          </a:p>
        </p:txBody>
      </p:sp>
      <p:pic>
        <p:nvPicPr>
          <p:cNvPr id="6150" name="Picture 6" descr="Assumptions of basing our work on diffusion of innovation - Military  Families Learning Network">
            <a:extLst>
              <a:ext uri="{FF2B5EF4-FFF2-40B4-BE49-F238E27FC236}">
                <a16:creationId xmlns:a16="http://schemas.microsoft.com/office/drawing/2014/main" id="{844A4E9F-75BA-A34F-93CA-16D6B8A1C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706" y="2405149"/>
            <a:ext cx="10194491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7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C5FBB47E-6E1A-48BD-B692-7E08EE848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8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EF32C-431E-5244-BD71-6775187E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8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39FA-C4CE-494D-B462-70453485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9" y="1727200"/>
            <a:ext cx="3822189" cy="47656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 OF THE SCIENCE</a:t>
            </a:r>
          </a:p>
          <a:p>
            <a:pPr lvl="1"/>
            <a:r>
              <a:rPr lang="en-US" sz="2000" dirty="0"/>
              <a:t>Synthesize the nursing literature related to best practices in online learning. </a:t>
            </a:r>
          </a:p>
          <a:p>
            <a:pPr lvl="1"/>
            <a:r>
              <a:rPr lang="en-US" sz="2000" dirty="0"/>
              <a:t>Evaluate teaching and learning in the online setting. </a:t>
            </a:r>
          </a:p>
          <a:p>
            <a:r>
              <a:rPr lang="en-US" dirty="0"/>
              <a:t>BEST PRACTICES FOR TEACHING ONLINE</a:t>
            </a:r>
          </a:p>
          <a:p>
            <a:pPr lvl="1"/>
            <a:r>
              <a:rPr lang="en-US" sz="2000" dirty="0"/>
              <a:t>Discuss ways to facilitate learning in the online setting. </a:t>
            </a:r>
          </a:p>
          <a:p>
            <a:pPr lvl="1"/>
            <a:r>
              <a:rPr lang="en-US" sz="2000" dirty="0"/>
              <a:t>Apply Quality Matters and Online Learning Consortium standards for teaching and learning. </a:t>
            </a:r>
          </a:p>
          <a:p>
            <a:pPr lvl="1"/>
            <a:r>
              <a:rPr lang="en-US" sz="2000" dirty="0"/>
              <a:t>Categorize active teaching strategies for use in online learning.</a:t>
            </a:r>
          </a:p>
        </p:txBody>
      </p:sp>
    </p:spTree>
    <p:extLst>
      <p:ext uri="{BB962C8B-B14F-4D97-AF65-F5344CB8AC3E}">
        <p14:creationId xmlns:p14="http://schemas.microsoft.com/office/powerpoint/2010/main" val="54162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08DBE-6FCF-3442-AAC0-51C95AA6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Review of the Literature: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Facilitation of Learning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F02ED1-18A7-4F77-B306-5764400E4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6612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064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33D10-62B0-4346-AF55-A15A67A3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Web 2.0 and Other Technologies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7C3EE2-5C3D-46D0-B82F-E62B4F4EB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93908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08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511E-D10B-4C4A-84FB-7F0AB3ED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Consortium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F5709F-9C0D-9E4E-B64C-CFA98FF6F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0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DD46D-6F9E-004B-9563-EB7BDB36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OLC Scorecard</a:t>
            </a:r>
            <a:br>
              <a:rPr lang="en-US" sz="5000" dirty="0"/>
            </a:br>
            <a:br>
              <a:rPr lang="en-US" sz="5000" dirty="0"/>
            </a:br>
            <a:r>
              <a:rPr lang="en-US" sz="1800" dirty="0">
                <a:hlinkClick r:id="rId2"/>
              </a:rPr>
              <a:t>https://onlinelearningconsortium.org/</a:t>
            </a:r>
            <a:br>
              <a:rPr lang="en-US" sz="5400" dirty="0"/>
            </a:br>
            <a:r>
              <a:rPr lang="en-US" sz="50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8E8856-A655-4BE4-85B3-0E8CF4964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93687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95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B804D-9FF6-3F48-80E7-10FB6FA7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 Matters</a:t>
            </a:r>
          </a:p>
        </p:txBody>
      </p:sp>
      <p:pic>
        <p:nvPicPr>
          <p:cNvPr id="3074" name="Picture 2" descr="Quality Matters">
            <a:extLst>
              <a:ext uri="{FF2B5EF4-FFF2-40B4-BE49-F238E27FC236}">
                <a16:creationId xmlns:a16="http://schemas.microsoft.com/office/drawing/2014/main" id="{32E115B3-522C-494C-A77E-3D12197F5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295" y="1675227"/>
            <a:ext cx="813740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80C90-6E4D-684F-990B-065175A1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Quality Matters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  <a:hlinkClick r:id="rId2"/>
              </a:rPr>
              <a:t>www.qualitymatters.org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817D3A2-D014-44F7-BC5B-B0781A564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2758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23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A0CAB-A689-2A40-971D-081F88E3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389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</a:rPr>
              <a:t>Seven Principles for Good Practice in Online Teaching and Course Development</a:t>
            </a:r>
            <a:br>
              <a:rPr lang="en-US" sz="4100" dirty="0">
                <a:solidFill>
                  <a:schemeClr val="bg1"/>
                </a:solidFill>
              </a:rPr>
            </a:b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(Dusaj, 2015)</a:t>
            </a:r>
            <a:endParaRPr lang="en-US" sz="41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1F9F-57A2-D846-8B40-2267B786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Contact between Students and Faculty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Develop Reciprocity and Cooperation among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Active Learning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Prompt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Emphasizes Time on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Communicates High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Respects Diverse Tales and Ways of Learning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609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5 predictions for 2018- Wine Intelligence">
            <a:extLst>
              <a:ext uri="{FF2B5EF4-FFF2-40B4-BE49-F238E27FC236}">
                <a16:creationId xmlns:a16="http://schemas.microsoft.com/office/drawing/2014/main" id="{33BD105C-5A96-E046-9E92-F27AB5B55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b="1507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7DF74-CCF3-8D40-92AD-6A42751F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647" y="688960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Post Pandemic (COVID-19) Predictions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3A96-2E41-BC4F-BE36-D9799745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810" y="2630152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Blended learning will increase</a:t>
            </a:r>
          </a:p>
          <a:p>
            <a:r>
              <a:rPr lang="en-US" sz="2000" dirty="0"/>
              <a:t>Online learning will increase</a:t>
            </a:r>
          </a:p>
          <a:p>
            <a:r>
              <a:rPr lang="en-US" sz="2000" dirty="0"/>
              <a:t>Retiring nurse educators will retire to online learning</a:t>
            </a:r>
          </a:p>
          <a:p>
            <a:r>
              <a:rPr lang="en-US" sz="2000" dirty="0"/>
              <a:t>Partnerships will increase across the globe</a:t>
            </a:r>
          </a:p>
        </p:txBody>
      </p:sp>
    </p:spTree>
    <p:extLst>
      <p:ext uri="{BB962C8B-B14F-4D97-AF65-F5344CB8AC3E}">
        <p14:creationId xmlns:p14="http://schemas.microsoft.com/office/powerpoint/2010/main" val="180299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305D-6C63-D24D-990F-6386112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25F5-25A5-CC4C-9BF3-4E55C6FE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2440"/>
          </a:xfrm>
        </p:spPr>
        <p:txBody>
          <a:bodyPr>
            <a:normAutofit fontScale="55000" lnSpcReduction="20000"/>
          </a:bodyPr>
          <a:lstStyle/>
          <a:p>
            <a:pPr marL="0" indent="-457200">
              <a:buNone/>
            </a:pPr>
            <a:r>
              <a:rPr lang="en-US" dirty="0"/>
              <a:t>Abuatiq, A., Fike, G., Davis, C., Boren, D., &amp; Menke, R. (2017). E-learning in Nursing: Literature Review. </a:t>
            </a:r>
          </a:p>
          <a:p>
            <a:pPr marL="0" indent="-457200">
              <a:buNone/>
            </a:pPr>
            <a:r>
              <a:rPr lang="en-US" i="1" dirty="0"/>
              <a:t>	International Journal of Nursing  Education</a:t>
            </a:r>
            <a:r>
              <a:rPr lang="en-US" dirty="0"/>
              <a:t>, </a:t>
            </a:r>
            <a:r>
              <a:rPr lang="en-US" i="1" dirty="0"/>
              <a:t>9</a:t>
            </a:r>
            <a:r>
              <a:rPr lang="en-US" dirty="0"/>
              <a:t>(2), 81–86. </a:t>
            </a:r>
            <a:r>
              <a:rPr lang="en-US" dirty="0">
                <a:hlinkClick r:id="rId3"/>
              </a:rPr>
              <a:t>https://doi-</a:t>
            </a:r>
          </a:p>
          <a:p>
            <a:pPr marL="0" indent="-457200">
              <a:buNone/>
            </a:pPr>
            <a:r>
              <a:rPr lang="en-US" dirty="0">
                <a:hlinkClick r:id="rId3"/>
              </a:rPr>
              <a:t>	org.tc.idm.oclc.org/10.5958/0974-9357.2017.00041.1</a:t>
            </a:r>
            <a:endParaRPr lang="en-US" dirty="0"/>
          </a:p>
          <a:p>
            <a:pPr marL="0" indent="-457200">
              <a:buNone/>
            </a:pPr>
            <a:endParaRPr lang="en-US" dirty="0"/>
          </a:p>
          <a:p>
            <a:pPr marL="0" indent="-457200">
              <a:buNone/>
            </a:pPr>
            <a:r>
              <a:rPr lang="en-US" dirty="0"/>
              <a:t>Billings D.M., Connors H.R., &amp; Skiba D.J. (2001). Benchmarking best practices in Web-based nursing courses. </a:t>
            </a:r>
            <a:r>
              <a:rPr lang="en-US" i="1" dirty="0"/>
              <a:t>Advances in Nursing </a:t>
            </a:r>
          </a:p>
          <a:p>
            <a:pPr marL="0" indent="-457200">
              <a:buNone/>
            </a:pPr>
            <a:r>
              <a:rPr lang="en-US" i="1" dirty="0"/>
              <a:t>	Science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(3), 41–52. </a:t>
            </a:r>
            <a:r>
              <a:rPr lang="en-US" dirty="0">
                <a:hlinkClick r:id="rId4"/>
              </a:rPr>
              <a:t>https://doi-org.tc.idm.oclc.org/10.1097/00012272-200103000-00005</a:t>
            </a:r>
            <a:endParaRPr lang="en-US" dirty="0"/>
          </a:p>
          <a:p>
            <a:pPr marL="0" indent="-457200">
              <a:buNone/>
            </a:pPr>
            <a:endParaRPr lang="en-US" dirty="0"/>
          </a:p>
          <a:p>
            <a:pPr marL="0" indent="-457200">
              <a:buNone/>
            </a:pPr>
            <a:r>
              <a:rPr lang="en-US" dirty="0"/>
              <a:t>Dusaj, T.K. (2015). Seven Principles for Good Practice in Online Teaching and Course Development. </a:t>
            </a:r>
            <a:r>
              <a:rPr lang="en-US" i="1" dirty="0"/>
              <a:t>Online Journal of Nursing </a:t>
            </a:r>
          </a:p>
          <a:p>
            <a:pPr marL="0" indent="-457200">
              <a:buNone/>
            </a:pPr>
            <a:r>
              <a:rPr lang="en-US" i="1" dirty="0"/>
              <a:t>	Informatics. 19, </a:t>
            </a:r>
            <a:r>
              <a:rPr lang="en-US" dirty="0"/>
              <a:t>http://www.himss.org/ResourceLibrary/GenResourceDetail.aspx?ItemNumber=45564</a:t>
            </a:r>
            <a:endParaRPr lang="en-US" u="sng" dirty="0"/>
          </a:p>
          <a:p>
            <a:pPr marL="0" indent="-457200">
              <a:buNone/>
            </a:pPr>
            <a:endParaRPr lang="en-US" dirty="0"/>
          </a:p>
          <a:p>
            <a:pPr marL="0" indent="-457200">
              <a:buNone/>
            </a:pPr>
            <a:r>
              <a:rPr lang="en-US" dirty="0"/>
              <a:t>Frazer, C., Sullivan, D. H., Weatherspoon, D., &amp; Hussey, L. (2017). Faculty Perceptions of Online Teaching Effectiveness and Indicators </a:t>
            </a:r>
          </a:p>
          <a:p>
            <a:pPr marL="0" indent="-457200">
              <a:buNone/>
            </a:pPr>
            <a:r>
              <a:rPr lang="en-US" dirty="0"/>
              <a:t>	of Quality. </a:t>
            </a:r>
            <a:r>
              <a:rPr lang="en-US" i="1" dirty="0"/>
              <a:t>Nursing Research and Practice</a:t>
            </a:r>
            <a:r>
              <a:rPr lang="en-US" dirty="0"/>
              <a:t>, </a:t>
            </a:r>
            <a:r>
              <a:rPr lang="en-US" i="1" dirty="0"/>
              <a:t>2017</a:t>
            </a:r>
            <a:r>
              <a:rPr lang="en-US" dirty="0"/>
              <a:t>, 9374189. </a:t>
            </a:r>
            <a:r>
              <a:rPr lang="en-US" u="sng" dirty="0">
                <a:hlinkClick r:id="rId5"/>
              </a:rPr>
              <a:t>https://doi-org.tc.idm.oclc.org/10.1155/2017/9374189</a:t>
            </a:r>
            <a:endParaRPr lang="en-US" u="sng" dirty="0"/>
          </a:p>
          <a:p>
            <a:pPr marL="0" indent="-45720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44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305D-6C63-D24D-990F-6386112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25F5-25A5-CC4C-9BF3-4E55C6FE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2440"/>
          </a:xfrm>
        </p:spPr>
        <p:txBody>
          <a:bodyPr>
            <a:normAutofit fontScale="55000" lnSpcReduction="20000"/>
          </a:bodyPr>
          <a:lstStyle/>
          <a:p>
            <a:pPr marL="0" indent="-457200">
              <a:buNone/>
            </a:pPr>
            <a:endParaRPr lang="en-US" dirty="0"/>
          </a:p>
          <a:p>
            <a:pPr marL="0" indent="-457200">
              <a:buNone/>
            </a:pPr>
            <a:r>
              <a:rPr lang="en-US" dirty="0"/>
              <a:t>Frazer, C., Sullivan, D. H., Weatherspoon, D., &amp; Hussey, L. (2017). Faculty Perceptions of Online </a:t>
            </a:r>
          </a:p>
          <a:p>
            <a:pPr marL="0" indent="-457200">
              <a:buNone/>
            </a:pPr>
            <a:r>
              <a:rPr lang="en-US" dirty="0"/>
              <a:t>	Teaching Effectiveness and Indicators of Quality. </a:t>
            </a:r>
            <a:r>
              <a:rPr lang="en-US" i="1" dirty="0"/>
              <a:t>Nursing Research and Practice</a:t>
            </a:r>
            <a:r>
              <a:rPr lang="en-US" dirty="0"/>
              <a:t>, </a:t>
            </a:r>
            <a:r>
              <a:rPr lang="en-US" i="1" dirty="0"/>
              <a:t>2017</a:t>
            </a:r>
            <a:r>
              <a:rPr lang="en-US" dirty="0"/>
              <a:t>, </a:t>
            </a:r>
          </a:p>
          <a:p>
            <a:pPr marL="0" indent="-457200">
              <a:buNone/>
            </a:pPr>
            <a:r>
              <a:rPr lang="en-US" dirty="0"/>
              <a:t>	9374189. </a:t>
            </a:r>
            <a:r>
              <a:rPr lang="en-US" u="sng" dirty="0">
                <a:hlinkClick r:id="rId3"/>
              </a:rPr>
              <a:t>https://doi-org.tc.idm.oclc.org/10.1155/2017/9374189</a:t>
            </a:r>
            <a:endParaRPr lang="en-US" u="sng" dirty="0"/>
          </a:p>
          <a:p>
            <a:pPr marL="0" indent="-457200">
              <a:buNone/>
            </a:pPr>
            <a:endParaRPr lang="en-US" dirty="0"/>
          </a:p>
          <a:p>
            <a:pPr marL="0" indent="-457200">
              <a:buNone/>
            </a:pPr>
            <a:r>
              <a:rPr lang="en-US" dirty="0"/>
              <a:t>Legg TJ, Adelman D, Mueller D, &amp; Levitt C. (2009). Constructivist strategies in online distance </a:t>
            </a:r>
          </a:p>
          <a:p>
            <a:pPr marL="0" indent="-457200">
              <a:buNone/>
            </a:pPr>
            <a:r>
              <a:rPr lang="en-US" dirty="0"/>
              <a:t>	education in nursing. </a:t>
            </a:r>
            <a:r>
              <a:rPr lang="en-US" i="1" dirty="0"/>
              <a:t>Journal of Nursing Education</a:t>
            </a:r>
            <a:r>
              <a:rPr lang="en-US" dirty="0"/>
              <a:t>, </a:t>
            </a:r>
            <a:r>
              <a:rPr lang="en-US" i="1" dirty="0"/>
              <a:t>48</a:t>
            </a:r>
            <a:r>
              <a:rPr lang="en-US" dirty="0"/>
              <a:t>(2), 64–69. </a:t>
            </a:r>
            <a:r>
              <a:rPr lang="en-US" dirty="0">
                <a:hlinkClick r:id="rId4"/>
              </a:rPr>
              <a:t>https://doi-	org.tc.idm.oclc.org/10.3928/01484834-20090201-08</a:t>
            </a:r>
            <a:endParaRPr lang="en-US" dirty="0"/>
          </a:p>
          <a:p>
            <a:pPr marL="0" indent="-457200">
              <a:buNone/>
            </a:pPr>
            <a:endParaRPr lang="en-US" dirty="0"/>
          </a:p>
          <a:p>
            <a:pPr marL="0" indent="-457200">
              <a:buNone/>
            </a:pPr>
            <a:r>
              <a:rPr lang="en-US" dirty="0"/>
              <a:t>Mancuso-Murphy J. (2007). Distance education in nursing: an integrated review of online nursing </a:t>
            </a:r>
          </a:p>
          <a:p>
            <a:pPr marL="0" indent="-457200">
              <a:buNone/>
            </a:pPr>
            <a:r>
              <a:rPr lang="en-US" dirty="0"/>
              <a:t>	students’ experiences with technology-delivered instruction. </a:t>
            </a:r>
            <a:r>
              <a:rPr lang="en-US" i="1" dirty="0"/>
              <a:t>Journal of Nursing Education</a:t>
            </a:r>
            <a:r>
              <a:rPr lang="en-US" dirty="0"/>
              <a:t>, 	</a:t>
            </a:r>
            <a:r>
              <a:rPr lang="en-US" i="1" dirty="0"/>
              <a:t>46</a:t>
            </a:r>
            <a:r>
              <a:rPr lang="en-US" dirty="0"/>
              <a:t>(6), 252–260. 	</a:t>
            </a:r>
            <a:r>
              <a:rPr lang="en-US" u="sng" dirty="0">
                <a:hlinkClick r:id="rId5"/>
              </a:rPr>
              <a:t>https://doiorg.tc.idm.oclc.org/10.3928/01484834-20070601-04\</a:t>
            </a:r>
            <a:endParaRPr lang="en-US" u="sng" dirty="0"/>
          </a:p>
          <a:p>
            <a:pPr marL="0" indent="-457200">
              <a:buNone/>
            </a:pPr>
            <a:endParaRPr lang="en-US" u="sng" dirty="0"/>
          </a:p>
          <a:p>
            <a:pPr marL="0" indent="-457200">
              <a:buNone/>
            </a:pPr>
            <a:r>
              <a:rPr lang="en-US" dirty="0"/>
              <a:t>Robley LR, Farnsworth BJ, Flynn JB, &amp; Horne CD. (2004). This new house: building knowledge through online learning. </a:t>
            </a:r>
            <a:r>
              <a:rPr lang="en-US" i="1" dirty="0"/>
              <a:t>Journal of </a:t>
            </a:r>
          </a:p>
          <a:p>
            <a:pPr marL="0" indent="-457200">
              <a:buNone/>
            </a:pPr>
            <a:r>
              <a:rPr lang="en-US" i="1" dirty="0"/>
              <a:t>	Professional Nursing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(5), 333–343. </a:t>
            </a:r>
          </a:p>
          <a:p>
            <a:pPr marL="0" indent="-457200">
              <a:buNone/>
            </a:pPr>
            <a:endParaRPr lang="en-US" u="sng" dirty="0"/>
          </a:p>
          <a:p>
            <a:pPr marL="0" indent="-457200">
              <a:buNone/>
            </a:pPr>
            <a:endParaRPr lang="en-US" u="sng" dirty="0"/>
          </a:p>
          <a:p>
            <a:pPr marL="0" indent="-45720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2D1F00-735D-478F-8B8C-833B3001C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6855833" cy="5116428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3303AF-1EDC-4988-8BFE-A0CADCC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6596536" cy="4820950"/>
          </a:xfrm>
          <a:custGeom>
            <a:avLst/>
            <a:gdLst>
              <a:gd name="connsiteX0" fmla="*/ 2580446 w 6596536"/>
              <a:gd name="connsiteY0" fmla="*/ 0 h 4820950"/>
              <a:gd name="connsiteX1" fmla="*/ 6596536 w 6596536"/>
              <a:gd name="connsiteY1" fmla="*/ 4016091 h 4820950"/>
              <a:gd name="connsiteX2" fmla="*/ 6575802 w 6596536"/>
              <a:gd name="connsiteY2" fmla="*/ 4426713 h 4820950"/>
              <a:gd name="connsiteX3" fmla="*/ 6515635 w 6596536"/>
              <a:gd name="connsiteY3" fmla="*/ 4820950 h 4820950"/>
              <a:gd name="connsiteX4" fmla="*/ 0 w 6596536"/>
              <a:gd name="connsiteY4" fmla="*/ 4820950 h 4820950"/>
              <a:gd name="connsiteX5" fmla="*/ 0 w 6596536"/>
              <a:gd name="connsiteY5" fmla="*/ 940564 h 4820950"/>
              <a:gd name="connsiteX6" fmla="*/ 25839 w 6596536"/>
              <a:gd name="connsiteY6" fmla="*/ 917080 h 4820950"/>
              <a:gd name="connsiteX7" fmla="*/ 2580446 w 6596536"/>
              <a:gd name="connsiteY7" fmla="*/ 0 h 48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6536" h="4820950">
                <a:moveTo>
                  <a:pt x="2580446" y="0"/>
                </a:moveTo>
                <a:cubicBezTo>
                  <a:pt x="4798472" y="0"/>
                  <a:pt x="6596536" y="1798065"/>
                  <a:pt x="6596536" y="4016091"/>
                </a:cubicBezTo>
                <a:cubicBezTo>
                  <a:pt x="6596536" y="4154718"/>
                  <a:pt x="6589513" y="4291704"/>
                  <a:pt x="6575802" y="4426713"/>
                </a:cubicBezTo>
                <a:lnTo>
                  <a:pt x="6515635" y="4820950"/>
                </a:lnTo>
                <a:lnTo>
                  <a:pt x="0" y="4820950"/>
                </a:lnTo>
                <a:lnTo>
                  <a:pt x="0" y="940564"/>
                </a:lnTo>
                <a:lnTo>
                  <a:pt x="25839" y="917080"/>
                </a:lnTo>
                <a:cubicBezTo>
                  <a:pt x="720056" y="344161"/>
                  <a:pt x="1610060" y="0"/>
                  <a:pt x="2580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50971B-EBAE-B044-9DA7-000F2E12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78223"/>
            <a:ext cx="4915644" cy="2456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of the Science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5DE5602-4109-4FB0-91D4-B06AA4828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4490" y="0"/>
            <a:ext cx="3727509" cy="2592945"/>
          </a:xfrm>
          <a:custGeom>
            <a:avLst/>
            <a:gdLst>
              <a:gd name="connsiteX0" fmla="*/ 0 w 3727509"/>
              <a:gd name="connsiteY0" fmla="*/ 0 h 2592945"/>
              <a:gd name="connsiteX1" fmla="*/ 3727509 w 3727509"/>
              <a:gd name="connsiteY1" fmla="*/ 0 h 2592945"/>
              <a:gd name="connsiteX2" fmla="*/ 3727509 w 3727509"/>
              <a:gd name="connsiteY2" fmla="*/ 2435434 h 2592945"/>
              <a:gd name="connsiteX3" fmla="*/ 3593308 w 3727509"/>
              <a:gd name="connsiteY3" fmla="*/ 2481293 h 2592945"/>
              <a:gd name="connsiteX4" fmla="*/ 2805488 w 3727509"/>
              <a:gd name="connsiteY4" fmla="*/ 2592945 h 2592945"/>
              <a:gd name="connsiteX5" fmla="*/ 3240 w 3727509"/>
              <a:gd name="connsiteY5" fmla="*/ 64154 h 2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7509" h="2592945">
                <a:moveTo>
                  <a:pt x="0" y="0"/>
                </a:moveTo>
                <a:lnTo>
                  <a:pt x="3727509" y="0"/>
                </a:lnTo>
                <a:lnTo>
                  <a:pt x="3727509" y="2435434"/>
                </a:lnTo>
                <a:lnTo>
                  <a:pt x="3593308" y="2481293"/>
                </a:lnTo>
                <a:cubicBezTo>
                  <a:pt x="3343303" y="2553978"/>
                  <a:pt x="3078946" y="2592945"/>
                  <a:pt x="2805488" y="2592945"/>
                </a:cubicBezTo>
                <a:cubicBezTo>
                  <a:pt x="1347047" y="2592945"/>
                  <a:pt x="147488" y="1484539"/>
                  <a:pt x="3240" y="6415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5CD510-2C58-40AA-B724-1864FB098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0219" y="0"/>
            <a:ext cx="3501781" cy="2376333"/>
          </a:xfrm>
          <a:custGeom>
            <a:avLst/>
            <a:gdLst>
              <a:gd name="connsiteX0" fmla="*/ 0 w 3501781"/>
              <a:gd name="connsiteY0" fmla="*/ 0 h 2376333"/>
              <a:gd name="connsiteX1" fmla="*/ 3501781 w 3501781"/>
              <a:gd name="connsiteY1" fmla="*/ 0 h 2376333"/>
              <a:gd name="connsiteX2" fmla="*/ 3501781 w 3501781"/>
              <a:gd name="connsiteY2" fmla="*/ 2204146 h 2376333"/>
              <a:gd name="connsiteX3" fmla="*/ 3297773 w 3501781"/>
              <a:gd name="connsiteY3" fmla="*/ 2273858 h 2376333"/>
              <a:gd name="connsiteX4" fmla="*/ 2574710 w 3501781"/>
              <a:gd name="connsiteY4" fmla="*/ 2376333 h 2376333"/>
              <a:gd name="connsiteX5" fmla="*/ 2798 w 3501781"/>
              <a:gd name="connsiteY5" fmla="*/ 55401 h 2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781" h="2376333">
                <a:moveTo>
                  <a:pt x="0" y="0"/>
                </a:moveTo>
                <a:lnTo>
                  <a:pt x="3501781" y="0"/>
                </a:lnTo>
                <a:lnTo>
                  <a:pt x="3501781" y="2204146"/>
                </a:lnTo>
                <a:lnTo>
                  <a:pt x="3297773" y="2273858"/>
                </a:lnTo>
                <a:cubicBezTo>
                  <a:pt x="3068318" y="2340569"/>
                  <a:pt x="2825690" y="2376333"/>
                  <a:pt x="2574710" y="2376333"/>
                </a:cubicBezTo>
                <a:cubicBezTo>
                  <a:pt x="1236147" y="2376333"/>
                  <a:pt x="135189" y="1359035"/>
                  <a:pt x="2798" y="55401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3FF41C-993F-4FD1-89DB-FBE98459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66571" y="4021835"/>
            <a:ext cx="3725427" cy="2836165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913B46F-0266-40C4-AB5F-433D3E66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88464" y="4242852"/>
            <a:ext cx="3503534" cy="2615148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305D-6C63-D24D-990F-6386112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25F5-25A5-CC4C-9BF3-4E55C6FE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None/>
            </a:pPr>
            <a:endParaRPr lang="en-US" sz="1500" dirty="0"/>
          </a:p>
          <a:p>
            <a:pPr marL="0" indent="-457200">
              <a:buNone/>
            </a:pPr>
            <a:endParaRPr lang="en-US" sz="1500" dirty="0"/>
          </a:p>
          <a:p>
            <a:pPr marL="0" indent="-457200">
              <a:buNone/>
            </a:pPr>
            <a:r>
              <a:rPr lang="en-US" sz="1500" dirty="0"/>
              <a:t>Savery, J.R. &amp; Duffy, T.M. (2006). Problem based learning: An instructional model and its constructivist framework [Electronic Version}. </a:t>
            </a:r>
          </a:p>
          <a:p>
            <a:pPr marL="0" indent="-457200">
              <a:buNone/>
            </a:pPr>
            <a:r>
              <a:rPr lang="en-US" sz="1500" dirty="0"/>
              <a:t>	In B. Wilson (Ed.), </a:t>
            </a:r>
            <a:r>
              <a:rPr lang="en-US" sz="1500" i="1" dirty="0"/>
              <a:t>Constructivist learning environments: Case studies in instructional design. </a:t>
            </a:r>
            <a:r>
              <a:rPr lang="en-US" sz="1500" dirty="0"/>
              <a:t>Englewood Cliffs, NJ: 	Educational Technology. </a:t>
            </a:r>
          </a:p>
          <a:p>
            <a:pPr marL="0" indent="-457200">
              <a:buNone/>
            </a:pPr>
            <a:endParaRPr lang="en-US" sz="1500" dirty="0"/>
          </a:p>
          <a:p>
            <a:pPr marL="0" indent="-457200">
              <a:buNone/>
            </a:pPr>
            <a:r>
              <a:rPr lang="en-US" sz="1500" dirty="0"/>
              <a:t>Sit JWH, Chung JWY, Chow MCM, &amp; Wong TKS. (2005). Experiences of online learning: students’ perspective. </a:t>
            </a:r>
            <a:r>
              <a:rPr lang="en-US" sz="1500" i="1" dirty="0"/>
              <a:t>Nurse Education Today</a:t>
            </a:r>
            <a:r>
              <a:rPr lang="en-US" sz="1500" dirty="0"/>
              <a:t>, </a:t>
            </a:r>
          </a:p>
          <a:p>
            <a:pPr marL="0" indent="-457200">
              <a:buNone/>
            </a:pPr>
            <a:r>
              <a:rPr lang="en-US" sz="1500" i="1" dirty="0"/>
              <a:t>	25</a:t>
            </a:r>
            <a:r>
              <a:rPr lang="en-US" sz="1500" dirty="0"/>
              <a:t>(2), 140–147. </a:t>
            </a:r>
            <a:r>
              <a:rPr lang="en-US" sz="1500" dirty="0">
                <a:hlinkClick r:id="rId3"/>
              </a:rPr>
              <a:t>https://doi-org.tc.idm.oclc.org/10.1016/j.nedt.2004.11.004</a:t>
            </a:r>
            <a:endParaRPr lang="en-US" sz="1500" dirty="0"/>
          </a:p>
          <a:p>
            <a:pPr marL="0" indent="-457200">
              <a:buNone/>
            </a:pPr>
            <a:endParaRPr lang="en-US" sz="1500" dirty="0"/>
          </a:p>
          <a:p>
            <a:pPr marL="0" indent="-457200">
              <a:buNone/>
            </a:pPr>
            <a:r>
              <a:rPr lang="en-US" sz="1500" dirty="0"/>
              <a:t>Sun, A., &amp; Chen, X. (2016). Online education and its effective practice: A research review. Journal of Information Technology </a:t>
            </a:r>
          </a:p>
          <a:p>
            <a:pPr marL="0" indent="-457200">
              <a:buNone/>
            </a:pPr>
            <a:r>
              <a:rPr lang="en-US" sz="1500" dirty="0"/>
              <a:t>	Education: Research, 15, 157-190. Retrieved from http://www.informingscience.org/Publications/3502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051C-BAE8-154F-9BF0-CA834E27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Online Learning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0D5489-4EE2-F043-A6C9-472A9C0E8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22472"/>
              </p:ext>
            </p:extLst>
          </p:nvPr>
        </p:nvGraphicFramePr>
        <p:xfrm>
          <a:off x="838200" y="1825625"/>
          <a:ext cx="72051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CF07D8-1AFD-1043-89E5-8FC0B31CE269}"/>
              </a:ext>
            </a:extLst>
          </p:cNvPr>
          <p:cNvSpPr txBox="1"/>
          <p:nvPr/>
        </p:nvSpPr>
        <p:spPr>
          <a:xfrm>
            <a:off x="3009899" y="6311900"/>
            <a:ext cx="286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Sun, A., &amp; Chen, X. (2016). </a:t>
            </a:r>
          </a:p>
        </p:txBody>
      </p:sp>
      <p:pic>
        <p:nvPicPr>
          <p:cNvPr id="1028" name="Picture 4" descr="The Supreme Court's Mailbox Rule and timely filing of briefs.">
            <a:extLst>
              <a:ext uri="{FF2B5EF4-FFF2-40B4-BE49-F238E27FC236}">
                <a16:creationId xmlns:a16="http://schemas.microsoft.com/office/drawing/2014/main" id="{2CF4F7DA-AB72-3741-B72B-FDFE19F5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81" y="225264"/>
            <a:ext cx="2104919" cy="16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ld radio stock image. Image of life, still, scale, white - 20059485">
            <a:extLst>
              <a:ext uri="{FF2B5EF4-FFF2-40B4-BE49-F238E27FC236}">
                <a16:creationId xmlns:a16="http://schemas.microsoft.com/office/drawing/2014/main" id="{64BBA8F2-C33E-2B46-AD2B-373EC13E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04" y="1825625"/>
            <a:ext cx="2776963" cy="17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ld TV PNG">
            <a:extLst>
              <a:ext uri="{FF2B5EF4-FFF2-40B4-BE49-F238E27FC236}">
                <a16:creationId xmlns:a16="http://schemas.microsoft.com/office/drawing/2014/main" id="{8EB307C0-5080-AA4D-B758-39BD17F2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015" y="3557755"/>
            <a:ext cx="1986650" cy="15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ABCF518-77D1-4B45-99DB-9BD90D08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08" y="5289885"/>
            <a:ext cx="279065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5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Reasons Why Distance Learning May Suit You – TheSelfEmployed.com">
            <a:extLst>
              <a:ext uri="{FF2B5EF4-FFF2-40B4-BE49-F238E27FC236}">
                <a16:creationId xmlns:a16="http://schemas.microsoft.com/office/drawing/2014/main" id="{4E0890F3-CB72-864D-8F31-9CE59FCE3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80725-9C13-F946-B516-794959CC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dirty="0"/>
              <a:t>Distance Learning “Lingo”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ED4D-15A7-8A41-8F75-B7FA5B11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/>
              <a:t>Online Learning/Distance Learning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402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ybrid classes – Proficiency Talks">
            <a:extLst>
              <a:ext uri="{FF2B5EF4-FFF2-40B4-BE49-F238E27FC236}">
                <a16:creationId xmlns:a16="http://schemas.microsoft.com/office/drawing/2014/main" id="{9D5DD34E-57A3-0242-B374-9A69BE60F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2096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80725-9C13-F946-B516-794959CC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dirty="0"/>
              <a:t>Distance Learning “Lingo”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ED4D-15A7-8A41-8F75-B7FA5B11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/>
              <a:t>Blended Learning/Hybrid Learning</a:t>
            </a:r>
          </a:p>
          <a:p>
            <a:r>
              <a:rPr lang="en-US" sz="1800" dirty="0"/>
              <a:t>Synchronous versus Asynchronous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05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80725-9C13-F946-B516-794959CC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Distance Learning “Lingo”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ED4D-15A7-8A41-8F75-B7FA5B11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Synchronous versus Asynchronous</a:t>
            </a:r>
          </a:p>
          <a:p>
            <a:endParaRPr lang="en-US" sz="1600" dirty="0"/>
          </a:p>
        </p:txBody>
      </p:sp>
      <p:pic>
        <p:nvPicPr>
          <p:cNvPr id="4104" name="Picture 8" descr="Asynchronous vs. Synchronous: How to Design for Each Type of Learning – Dr.  Catlin Tucker">
            <a:extLst>
              <a:ext uri="{FF2B5EF4-FFF2-40B4-BE49-F238E27FC236}">
                <a16:creationId xmlns:a16="http://schemas.microsoft.com/office/drawing/2014/main" id="{95D839C5-2D8A-5D40-8F8A-4749E365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02" y="1425810"/>
            <a:ext cx="6903723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8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80725-9C13-F946-B516-794959CC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Distance Learning “Lingo”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ED4D-15A7-8A41-8F75-B7FA5B11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Synchronous versus Asynchronous</a:t>
            </a:r>
          </a:p>
          <a:p>
            <a:endParaRPr lang="en-US" sz="1600" dirty="0"/>
          </a:p>
        </p:txBody>
      </p:sp>
      <p:pic>
        <p:nvPicPr>
          <p:cNvPr id="4102" name="Picture 6" descr="Asynchronous vs. Synchronous: How to Design for Each Type of Learning – Dr.  Catlin Tucker">
            <a:extLst>
              <a:ext uri="{FF2B5EF4-FFF2-40B4-BE49-F238E27FC236}">
                <a16:creationId xmlns:a16="http://schemas.microsoft.com/office/drawing/2014/main" id="{B9FCB278-33BA-1242-8ECA-9465B7F4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02" y="1425810"/>
            <a:ext cx="6903723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AD447-3169-744F-86FE-4A8EF588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Student Centered Learning</a:t>
            </a:r>
          </a:p>
        </p:txBody>
      </p:sp>
      <p:sp>
        <p:nvSpPr>
          <p:cNvPr id="10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85D5-AF12-F74E-9860-2AF336D55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Multimedia</a:t>
            </a:r>
          </a:p>
          <a:p>
            <a:r>
              <a:rPr lang="en-US" sz="2200" dirty="0"/>
              <a:t>Technology</a:t>
            </a:r>
          </a:p>
          <a:p>
            <a:r>
              <a:rPr lang="en-US" sz="2200" dirty="0"/>
              <a:t>Accommodations and Accessible</a:t>
            </a:r>
          </a:p>
        </p:txBody>
      </p:sp>
      <p:pic>
        <p:nvPicPr>
          <p:cNvPr id="1026" name="Picture 2" descr="How technology can transform your employee experience | HRD America">
            <a:extLst>
              <a:ext uri="{FF2B5EF4-FFF2-40B4-BE49-F238E27FC236}">
                <a16:creationId xmlns:a16="http://schemas.microsoft.com/office/drawing/2014/main" id="{10AAD67B-D099-244B-B1B0-2353DA549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152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7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10848</TotalTime>
  <Words>1154</Words>
  <Application>Microsoft Office PowerPoint</Application>
  <PresentationFormat>Widescreen</PresentationFormat>
  <Paragraphs>197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Office Theme</vt:lpstr>
      <vt:lpstr>Online Learning:  State of the Science &amp; Best Practices in Nursing Education </vt:lpstr>
      <vt:lpstr>Objectives</vt:lpstr>
      <vt:lpstr>State of the Science</vt:lpstr>
      <vt:lpstr>History of Online Learning</vt:lpstr>
      <vt:lpstr>Distance Learning “Lingo”</vt:lpstr>
      <vt:lpstr>Distance Learning “Lingo”</vt:lpstr>
      <vt:lpstr>Distance Learning “Lingo”</vt:lpstr>
      <vt:lpstr>Distance Learning “Lingo”</vt:lpstr>
      <vt:lpstr>Student Centered Learning</vt:lpstr>
      <vt:lpstr>Collaborative Learning</vt:lpstr>
      <vt:lpstr>Disadvantages</vt:lpstr>
      <vt:lpstr>Synthesis of the Literature</vt:lpstr>
      <vt:lpstr>Teaching and Learning in the Online Setting</vt:lpstr>
      <vt:lpstr>Teaching and Learning in the Online Setting</vt:lpstr>
      <vt:lpstr>Evaluation</vt:lpstr>
      <vt:lpstr>Best Practices for Teaching Online</vt:lpstr>
      <vt:lpstr>Theories</vt:lpstr>
      <vt:lpstr>Community of Inquiry</vt:lpstr>
      <vt:lpstr>Diffusion of Innovation</vt:lpstr>
      <vt:lpstr>Review of the Literature:  Facilitation of Learning</vt:lpstr>
      <vt:lpstr>Web 2.0 and Other Technologies</vt:lpstr>
      <vt:lpstr>Online Learning Consortium</vt:lpstr>
      <vt:lpstr>OLC Scorecard  https://onlinelearningconsortium.org/  </vt:lpstr>
      <vt:lpstr>Quality Matters</vt:lpstr>
      <vt:lpstr>Quality Matters  www.qualitymatters.org </vt:lpstr>
      <vt:lpstr>Seven Principles for Good Practice in Online Teaching and Course Development  (Dusaj, 2015)</vt:lpstr>
      <vt:lpstr>Post Pandemic (COVID-19) Predictions 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Tresa Kaur</dc:creator>
  <cp:lastModifiedBy>Jasmine Melendez</cp:lastModifiedBy>
  <cp:revision>36</cp:revision>
  <dcterms:created xsi:type="dcterms:W3CDTF">2021-04-08T02:31:21Z</dcterms:created>
  <dcterms:modified xsi:type="dcterms:W3CDTF">2021-05-11T18:12:29Z</dcterms:modified>
</cp:coreProperties>
</file>